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8.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0.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1.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2.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3.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1" r:id="rId4"/>
    <p:sldMasterId id="2147483719" r:id="rId5"/>
    <p:sldMasterId id="2147483808" r:id="rId6"/>
    <p:sldMasterId id="2147483826" r:id="rId7"/>
    <p:sldMasterId id="2147483843" r:id="rId8"/>
    <p:sldMasterId id="2147483860" r:id="rId9"/>
    <p:sldMasterId id="2147483876" r:id="rId10"/>
    <p:sldMasterId id="2147483889" r:id="rId11"/>
    <p:sldMasterId id="2147483906" r:id="rId12"/>
    <p:sldMasterId id="2147483924" r:id="rId13"/>
    <p:sldMasterId id="2147483949" r:id="rId14"/>
    <p:sldMasterId id="2147483971" r:id="rId15"/>
    <p:sldMasterId id="2147483978" r:id="rId16"/>
    <p:sldMasterId id="2147483992" r:id="rId17"/>
  </p:sldMasterIdLst>
  <p:notesMasterIdLst>
    <p:notesMasterId r:id="rId66"/>
  </p:notesMasterIdLst>
  <p:handoutMasterIdLst>
    <p:handoutMasterId r:id="rId67"/>
  </p:handoutMasterIdLst>
  <p:sldIdLst>
    <p:sldId id="2468" r:id="rId18"/>
    <p:sldId id="1378" r:id="rId19"/>
    <p:sldId id="2499" r:id="rId20"/>
    <p:sldId id="2446" r:id="rId21"/>
    <p:sldId id="2456" r:id="rId22"/>
    <p:sldId id="2438" r:id="rId23"/>
    <p:sldId id="3578" r:id="rId24"/>
    <p:sldId id="3579" r:id="rId25"/>
    <p:sldId id="3580" r:id="rId26"/>
    <p:sldId id="3581" r:id="rId27"/>
    <p:sldId id="3582" r:id="rId28"/>
    <p:sldId id="2471" r:id="rId29"/>
    <p:sldId id="3564" r:id="rId30"/>
    <p:sldId id="3569" r:id="rId31"/>
    <p:sldId id="3570" r:id="rId32"/>
    <p:sldId id="2466" r:id="rId33"/>
    <p:sldId id="2470" r:id="rId34"/>
    <p:sldId id="2472" r:id="rId35"/>
    <p:sldId id="3565" r:id="rId36"/>
    <p:sldId id="3566" r:id="rId37"/>
    <p:sldId id="3567" r:id="rId38"/>
    <p:sldId id="3568" r:id="rId39"/>
    <p:sldId id="2480" r:id="rId40"/>
    <p:sldId id="2482" r:id="rId41"/>
    <p:sldId id="256" r:id="rId42"/>
    <p:sldId id="257" r:id="rId43"/>
    <p:sldId id="258" r:id="rId44"/>
    <p:sldId id="259" r:id="rId45"/>
    <p:sldId id="260" r:id="rId46"/>
    <p:sldId id="261" r:id="rId47"/>
    <p:sldId id="3572" r:id="rId48"/>
    <p:sldId id="3573" r:id="rId49"/>
    <p:sldId id="280" r:id="rId50"/>
    <p:sldId id="289" r:id="rId51"/>
    <p:sldId id="303" r:id="rId52"/>
    <p:sldId id="304" r:id="rId53"/>
    <p:sldId id="305" r:id="rId54"/>
    <p:sldId id="3576" r:id="rId55"/>
    <p:sldId id="447" r:id="rId56"/>
    <p:sldId id="3577" r:id="rId57"/>
    <p:sldId id="3557" r:id="rId58"/>
    <p:sldId id="3562" r:id="rId59"/>
    <p:sldId id="3552" r:id="rId60"/>
    <p:sldId id="2494" r:id="rId61"/>
    <p:sldId id="2479" r:id="rId62"/>
    <p:sldId id="3574" r:id="rId63"/>
    <p:sldId id="2486" r:id="rId64"/>
    <p:sldId id="3575" r:id="rId65"/>
  </p:sldIdLst>
  <p:sldSz cx="9144000" cy="5143500" type="screen16x9"/>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1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ker Christopher (Oil and Gas Authority)" initials="WC" lastIdx="3" clrIdx="0"/>
  <p:cmAuthor id="7" name="Nic Granger (Oil &amp; Gas Authority)" initials="NG(&amp;GA" lastIdx="1" clrIdx="7">
    <p:extLst>
      <p:ext uri="{19B8F6BF-5375-455C-9EA6-DF929625EA0E}">
        <p15:presenceInfo xmlns:p15="http://schemas.microsoft.com/office/powerpoint/2012/main" userId="S::Nic.Granger@ogauthority.co.uk::86df2bd1-d84d-4527-9c22-4a49c45a0b8e" providerId="AD"/>
      </p:ext>
    </p:extLst>
  </p:cmAuthor>
  <p:cmAuthor id="1" name="David Lecore (Oil &amp; Gas Authority)" initials="DL(&amp;GA" lastIdx="15" clrIdx="1">
    <p:extLst>
      <p:ext uri="{19B8F6BF-5375-455C-9EA6-DF929625EA0E}">
        <p15:presenceInfo xmlns:p15="http://schemas.microsoft.com/office/powerpoint/2012/main" userId="S::David.Lecore@ogauthority.co.uk::5a63dd3c-845b-4393-8a87-75039c82e634" providerId="AD"/>
      </p:ext>
    </p:extLst>
  </p:cmAuthor>
  <p:cmAuthor id="2" name="Robert Swiergon (Oil &amp; Gas Authority)" initials="RA" lastIdx="11" clrIdx="2">
    <p:extLst>
      <p:ext uri="{19B8F6BF-5375-455C-9EA6-DF929625EA0E}">
        <p15:presenceInfo xmlns:p15="http://schemas.microsoft.com/office/powerpoint/2012/main" userId="S::robert.swiergon@ogauthority.co.uk::cc03a8d1-46b3-46a3-85ac-5df82dc13b5d" providerId="AD"/>
      </p:ext>
    </p:extLst>
  </p:cmAuthor>
  <p:cmAuthor id="3" name="John Seabourn (Oil &amp; Gas Authority)" initials="JS(&amp;GA" lastIdx="8" clrIdx="3">
    <p:extLst>
      <p:ext uri="{19B8F6BF-5375-455C-9EA6-DF929625EA0E}">
        <p15:presenceInfo xmlns:p15="http://schemas.microsoft.com/office/powerpoint/2012/main" userId="S::John.Seabourn@ogauthority.co.uk::eb90218a-4f45-4a2d-9e23-729677d3c2ef" providerId="AD"/>
      </p:ext>
    </p:extLst>
  </p:cmAuthor>
  <p:cmAuthor id="4" name="Andy Thompson (Oil &amp; Gas Authority)" initials="AT(&amp;GA" lastIdx="23" clrIdx="4">
    <p:extLst>
      <p:ext uri="{19B8F6BF-5375-455C-9EA6-DF929625EA0E}">
        <p15:presenceInfo xmlns:p15="http://schemas.microsoft.com/office/powerpoint/2012/main" userId="S::Andrew.Thompson@ogauthority.co.uk::321959ed-7daa-421a-aad7-834d2e4c66f9" providerId="AD"/>
      </p:ext>
    </p:extLst>
  </p:cmAuthor>
  <p:cmAuthor id="5" name="Miriam Paterson (Oil &amp; Gas Authority)" initials="MP(&amp;GA" lastIdx="1" clrIdx="5">
    <p:extLst>
      <p:ext uri="{19B8F6BF-5375-455C-9EA6-DF929625EA0E}">
        <p15:presenceInfo xmlns:p15="http://schemas.microsoft.com/office/powerpoint/2012/main" userId="S::Miriam.Paterson@ogauthority.co.uk::74bb3175-2638-4c5f-af30-d06d48dd2ab3" providerId="AD"/>
      </p:ext>
    </p:extLst>
  </p:cmAuthor>
  <p:cmAuthor id="6" name="Simon James (Oil &amp; Gas Authority)" initials="SJ(&amp;GA" lastIdx="4" clrIdx="6">
    <p:extLst>
      <p:ext uri="{19B8F6BF-5375-455C-9EA6-DF929625EA0E}">
        <p15:presenceInfo xmlns:p15="http://schemas.microsoft.com/office/powerpoint/2012/main" userId="S::Simon.James@ogauthority.co.uk::762e178f-77c3-475a-8359-d3c2bfe8a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51"/>
    <a:srgbClr val="FFFFFF"/>
    <a:srgbClr val="ED7D31"/>
    <a:srgbClr val="CF0C71"/>
    <a:srgbClr val="003399"/>
    <a:srgbClr val="002060"/>
    <a:srgbClr val="0065A2"/>
    <a:srgbClr val="FF5050"/>
    <a:srgbClr val="4472C4"/>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166856-DFC3-402D-B964-2ACC679FC3CB}" v="546" dt="2022-06-08T16:04:11.41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458" autoAdjust="0"/>
  </p:normalViewPr>
  <p:slideViewPr>
    <p:cSldViewPr snapToGrid="0">
      <p:cViewPr varScale="1">
        <p:scale>
          <a:sx n="93" d="100"/>
          <a:sy n="93" d="100"/>
        </p:scale>
        <p:origin x="96" y="240"/>
      </p:cViewPr>
      <p:guideLst/>
    </p:cSldViewPr>
  </p:slideViewPr>
  <p:outlineViewPr>
    <p:cViewPr>
      <p:scale>
        <a:sx n="33" d="100"/>
        <a:sy n="33" d="100"/>
      </p:scale>
      <p:origin x="0" y="-5568"/>
    </p:cViewPr>
  </p:outlineViewPr>
  <p:notesTextViewPr>
    <p:cViewPr>
      <p:scale>
        <a:sx n="1" d="1"/>
        <a:sy n="1" d="1"/>
      </p:scale>
      <p:origin x="0" y="0"/>
    </p:cViewPr>
  </p:notesTextViewPr>
  <p:notesViewPr>
    <p:cSldViewPr snapToGrid="0">
      <p:cViewPr varScale="1">
        <p:scale>
          <a:sx n="66" d="100"/>
          <a:sy n="66" d="100"/>
        </p:scale>
        <p:origin x="0" y="0"/>
      </p:cViewPr>
      <p:guideLst>
        <p:guide orient="horz" pos="291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notesMaster" Target="notesMasters/notesMaster1.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handoutMaster" Target="handoutMasters/handout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4.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Thompson (North Sea Transition Authority)" userId="321959ed-7daa-421a-aad7-834d2e4c66f9" providerId="ADAL" clId="{C9166856-DFC3-402D-B964-2ACC679FC3CB}"/>
    <pc:docChg chg="undo redo custSel modSld">
      <pc:chgData name="Andy Thompson (North Sea Transition Authority)" userId="321959ed-7daa-421a-aad7-834d2e4c66f9" providerId="ADAL" clId="{C9166856-DFC3-402D-B964-2ACC679FC3CB}" dt="2022-06-08T16:04:11.417" v="3638" actId="20577"/>
      <pc:docMkLst>
        <pc:docMk/>
      </pc:docMkLst>
      <pc:sldChg chg="modSp mod">
        <pc:chgData name="Andy Thompson (North Sea Transition Authority)" userId="321959ed-7daa-421a-aad7-834d2e4c66f9" providerId="ADAL" clId="{C9166856-DFC3-402D-B964-2ACC679FC3CB}" dt="2022-06-08T15:39:01.445" v="3291" actId="33553"/>
        <pc:sldMkLst>
          <pc:docMk/>
          <pc:sldMk cId="0" sldId="256"/>
        </pc:sldMkLst>
        <pc:spChg chg="mod">
          <ac:chgData name="Andy Thompson (North Sea Transition Authority)" userId="321959ed-7daa-421a-aad7-834d2e4c66f9" providerId="ADAL" clId="{C9166856-DFC3-402D-B964-2ACC679FC3CB}" dt="2022-06-08T15:39:01.445" v="3291" actId="33553"/>
          <ac:spMkLst>
            <pc:docMk/>
            <pc:sldMk cId="0" sldId="256"/>
            <ac:spMk id="370" creationId="{00000000-0000-0000-0000-000000000000}"/>
          </ac:spMkLst>
        </pc:spChg>
        <pc:picChg chg="mod">
          <ac:chgData name="Andy Thompson (North Sea Transition Authority)" userId="321959ed-7daa-421a-aad7-834d2e4c66f9" providerId="ADAL" clId="{C9166856-DFC3-402D-B964-2ACC679FC3CB}" dt="2022-06-08T15:23:32.587" v="1480" actId="962"/>
          <ac:picMkLst>
            <pc:docMk/>
            <pc:sldMk cId="0" sldId="256"/>
            <ac:picMk id="371" creationId="{00000000-0000-0000-0000-000000000000}"/>
          </ac:picMkLst>
        </pc:picChg>
      </pc:sldChg>
      <pc:sldChg chg="modSp mod">
        <pc:chgData name="Andy Thompson (North Sea Transition Authority)" userId="321959ed-7daa-421a-aad7-834d2e4c66f9" providerId="ADAL" clId="{C9166856-DFC3-402D-B964-2ACC679FC3CB}" dt="2022-06-08T15:23:44.118" v="1482" actId="962"/>
        <pc:sldMkLst>
          <pc:docMk/>
          <pc:sldMk cId="0" sldId="257"/>
        </pc:sldMkLst>
        <pc:picChg chg="mod">
          <ac:chgData name="Andy Thompson (North Sea Transition Authority)" userId="321959ed-7daa-421a-aad7-834d2e4c66f9" providerId="ADAL" clId="{C9166856-DFC3-402D-B964-2ACC679FC3CB}" dt="2022-06-08T15:23:37.177" v="1481" actId="962"/>
          <ac:picMkLst>
            <pc:docMk/>
            <pc:sldMk cId="0" sldId="257"/>
            <ac:picMk id="377" creationId="{00000000-0000-0000-0000-000000000000}"/>
          </ac:picMkLst>
        </pc:picChg>
        <pc:picChg chg="mod">
          <ac:chgData name="Andy Thompson (North Sea Transition Authority)" userId="321959ed-7daa-421a-aad7-834d2e4c66f9" providerId="ADAL" clId="{C9166856-DFC3-402D-B964-2ACC679FC3CB}" dt="2022-06-08T15:23:44.118" v="1482" actId="962"/>
          <ac:picMkLst>
            <pc:docMk/>
            <pc:sldMk cId="0" sldId="257"/>
            <ac:picMk id="380" creationId="{00000000-0000-0000-0000-000000000000}"/>
          </ac:picMkLst>
        </pc:picChg>
      </pc:sldChg>
      <pc:sldChg chg="addSp delSp modSp mod">
        <pc:chgData name="Andy Thompson (North Sea Transition Authority)" userId="321959ed-7daa-421a-aad7-834d2e4c66f9" providerId="ADAL" clId="{C9166856-DFC3-402D-B964-2ACC679FC3CB}" dt="2022-06-08T15:39:57.115" v="3315" actId="33553"/>
        <pc:sldMkLst>
          <pc:docMk/>
          <pc:sldMk cId="0" sldId="259"/>
        </pc:sldMkLst>
        <pc:spChg chg="add del mod">
          <ac:chgData name="Andy Thompson (North Sea Transition Authority)" userId="321959ed-7daa-421a-aad7-834d2e4c66f9" providerId="ADAL" clId="{C9166856-DFC3-402D-B964-2ACC679FC3CB}" dt="2022-06-08T15:39:57.115" v="3315" actId="33553"/>
          <ac:spMkLst>
            <pc:docMk/>
            <pc:sldMk cId="0" sldId="259"/>
            <ac:spMk id="390" creationId="{00000000-0000-0000-0000-000000000000}"/>
          </ac:spMkLst>
        </pc:spChg>
      </pc:sldChg>
      <pc:sldChg chg="addSp delSp modSp mod">
        <pc:chgData name="Andy Thompson (North Sea Transition Authority)" userId="321959ed-7daa-421a-aad7-834d2e4c66f9" providerId="ADAL" clId="{C9166856-DFC3-402D-B964-2ACC679FC3CB}" dt="2022-06-08T15:44:54.923" v="3362" actId="207"/>
        <pc:sldMkLst>
          <pc:docMk/>
          <pc:sldMk cId="0" sldId="260"/>
        </pc:sldMkLst>
        <pc:spChg chg="add del mod">
          <ac:chgData name="Andy Thompson (North Sea Transition Authority)" userId="321959ed-7daa-421a-aad7-834d2e4c66f9" providerId="ADAL" clId="{C9166856-DFC3-402D-B964-2ACC679FC3CB}" dt="2022-06-08T15:24:04.285" v="1485" actId="962"/>
          <ac:spMkLst>
            <pc:docMk/>
            <pc:sldMk cId="0" sldId="260"/>
            <ac:spMk id="396" creationId="{00000000-0000-0000-0000-000000000000}"/>
          </ac:spMkLst>
        </pc:spChg>
        <pc:spChg chg="mod">
          <ac:chgData name="Andy Thompson (North Sea Transition Authority)" userId="321959ed-7daa-421a-aad7-834d2e4c66f9" providerId="ADAL" clId="{C9166856-DFC3-402D-B964-2ACC679FC3CB}" dt="2022-06-08T15:39:33.024" v="3309" actId="33553"/>
          <ac:spMkLst>
            <pc:docMk/>
            <pc:sldMk cId="0" sldId="260"/>
            <ac:spMk id="397" creationId="{00000000-0000-0000-0000-000000000000}"/>
          </ac:spMkLst>
        </pc:spChg>
        <pc:spChg chg="mod">
          <ac:chgData name="Andy Thompson (North Sea Transition Authority)" userId="321959ed-7daa-421a-aad7-834d2e4c66f9" providerId="ADAL" clId="{C9166856-DFC3-402D-B964-2ACC679FC3CB}" dt="2022-06-08T15:44:54.923" v="3362" actId="207"/>
          <ac:spMkLst>
            <pc:docMk/>
            <pc:sldMk cId="0" sldId="260"/>
            <ac:spMk id="398" creationId="{00000000-0000-0000-0000-000000000000}"/>
          </ac:spMkLst>
        </pc:spChg>
      </pc:sldChg>
      <pc:sldChg chg="modSp mod">
        <pc:chgData name="Andy Thompson (North Sea Transition Authority)" userId="321959ed-7daa-421a-aad7-834d2e4c66f9" providerId="ADAL" clId="{C9166856-DFC3-402D-B964-2ACC679FC3CB}" dt="2022-06-08T15:39:04.707" v="3292" actId="33553"/>
        <pc:sldMkLst>
          <pc:docMk/>
          <pc:sldMk cId="0" sldId="261"/>
        </pc:sldMkLst>
        <pc:spChg chg="mod">
          <ac:chgData name="Andy Thompson (North Sea Transition Authority)" userId="321959ed-7daa-421a-aad7-834d2e4c66f9" providerId="ADAL" clId="{C9166856-DFC3-402D-B964-2ACC679FC3CB}" dt="2022-06-08T15:39:04.707" v="3292" actId="33553"/>
          <ac:spMkLst>
            <pc:docMk/>
            <pc:sldMk cId="0" sldId="261"/>
            <ac:spMk id="403" creationId="{00000000-0000-0000-0000-000000000000}"/>
          </ac:spMkLst>
        </pc:spChg>
      </pc:sldChg>
      <pc:sldChg chg="modSp mod">
        <pc:chgData name="Andy Thompson (North Sea Transition Authority)" userId="321959ed-7daa-421a-aad7-834d2e4c66f9" providerId="ADAL" clId="{C9166856-DFC3-402D-B964-2ACC679FC3CB}" dt="2022-06-08T15:24:15.215" v="1509" actId="962"/>
        <pc:sldMkLst>
          <pc:docMk/>
          <pc:sldMk cId="2810693" sldId="280"/>
        </pc:sldMkLst>
        <pc:picChg chg="mod">
          <ac:chgData name="Andy Thompson (North Sea Transition Authority)" userId="321959ed-7daa-421a-aad7-834d2e4c66f9" providerId="ADAL" clId="{C9166856-DFC3-402D-B964-2ACC679FC3CB}" dt="2022-06-08T15:24:15.215" v="1509" actId="962"/>
          <ac:picMkLst>
            <pc:docMk/>
            <pc:sldMk cId="2810693" sldId="280"/>
            <ac:picMk id="4" creationId="{CE6240C3-A8F8-4BF7-828C-DC1CCEB2EF08}"/>
          </ac:picMkLst>
        </pc:picChg>
      </pc:sldChg>
      <pc:sldChg chg="addSp delSp modSp mod">
        <pc:chgData name="Andy Thompson (North Sea Transition Authority)" userId="321959ed-7daa-421a-aad7-834d2e4c66f9" providerId="ADAL" clId="{C9166856-DFC3-402D-B964-2ACC679FC3CB}" dt="2022-06-08T15:55:13.570" v="3516" actId="13244"/>
        <pc:sldMkLst>
          <pc:docMk/>
          <pc:sldMk cId="2317481509" sldId="289"/>
        </pc:sldMkLst>
        <pc:spChg chg="add del">
          <ac:chgData name="Andy Thompson (North Sea Transition Authority)" userId="321959ed-7daa-421a-aad7-834d2e4c66f9" providerId="ADAL" clId="{C9166856-DFC3-402D-B964-2ACC679FC3CB}" dt="2022-06-08T15:24:27.433" v="1511" actId="22"/>
          <ac:spMkLst>
            <pc:docMk/>
            <pc:sldMk cId="2317481509" sldId="289"/>
            <ac:spMk id="19" creationId="{7E94D051-07E6-4CF7-9822-0B977429A51D}"/>
          </ac:spMkLst>
        </pc:spChg>
        <pc:spChg chg="mod">
          <ac:chgData name="Andy Thompson (North Sea Transition Authority)" userId="321959ed-7daa-421a-aad7-834d2e4c66f9" providerId="ADAL" clId="{C9166856-DFC3-402D-B964-2ACC679FC3CB}" dt="2022-06-08T15:55:13.570" v="3516" actId="13244"/>
          <ac:spMkLst>
            <pc:docMk/>
            <pc:sldMk cId="2317481509" sldId="289"/>
            <ac:spMk id="25" creationId="{9DD3029E-3DBB-4E28-9FA9-BCCFF177A774}"/>
          </ac:spMkLst>
        </pc:spChg>
        <pc:grpChg chg="del mod">
          <ac:chgData name="Andy Thompson (North Sea Transition Authority)" userId="321959ed-7daa-421a-aad7-834d2e4c66f9" providerId="ADAL" clId="{C9166856-DFC3-402D-B964-2ACC679FC3CB}" dt="2022-06-08T15:54:43.262" v="3514" actId="478"/>
          <ac:grpSpMkLst>
            <pc:docMk/>
            <pc:sldMk cId="2317481509" sldId="289"/>
            <ac:grpSpMk id="13" creationId="{4557E076-708E-403F-9A68-3C942EAD47DD}"/>
          </ac:grpSpMkLst>
        </pc:grpChg>
        <pc:picChg chg="del mod">
          <ac:chgData name="Andy Thompson (North Sea Transition Authority)" userId="321959ed-7daa-421a-aad7-834d2e4c66f9" providerId="ADAL" clId="{C9166856-DFC3-402D-B964-2ACC679FC3CB}" dt="2022-06-08T15:54:09.929" v="3504" actId="478"/>
          <ac:picMkLst>
            <pc:docMk/>
            <pc:sldMk cId="2317481509" sldId="289"/>
            <ac:picMk id="7" creationId="{F1DE311A-0072-4E22-A949-A5B35D47A4C1}"/>
          </ac:picMkLst>
        </pc:picChg>
        <pc:picChg chg="del mod">
          <ac:chgData name="Andy Thompson (North Sea Transition Authority)" userId="321959ed-7daa-421a-aad7-834d2e4c66f9" providerId="ADAL" clId="{C9166856-DFC3-402D-B964-2ACC679FC3CB}" dt="2022-06-08T15:54:10.898" v="3505" actId="478"/>
          <ac:picMkLst>
            <pc:docMk/>
            <pc:sldMk cId="2317481509" sldId="289"/>
            <ac:picMk id="8" creationId="{3570A9DA-4FF0-4F3D-80F4-F6FBF813B417}"/>
          </ac:picMkLst>
        </pc:picChg>
        <pc:picChg chg="del mod">
          <ac:chgData name="Andy Thompson (North Sea Transition Authority)" userId="321959ed-7daa-421a-aad7-834d2e4c66f9" providerId="ADAL" clId="{C9166856-DFC3-402D-B964-2ACC679FC3CB}" dt="2022-06-08T15:54:11.738" v="3506" actId="478"/>
          <ac:picMkLst>
            <pc:docMk/>
            <pc:sldMk cId="2317481509" sldId="289"/>
            <ac:picMk id="9" creationId="{136B6651-C893-47A2-BD9A-C742410C6823}"/>
          </ac:picMkLst>
        </pc:picChg>
        <pc:picChg chg="del mod">
          <ac:chgData name="Andy Thompson (North Sea Transition Authority)" userId="321959ed-7daa-421a-aad7-834d2e4c66f9" providerId="ADAL" clId="{C9166856-DFC3-402D-B964-2ACC679FC3CB}" dt="2022-06-08T15:54:12.616" v="3507" actId="478"/>
          <ac:picMkLst>
            <pc:docMk/>
            <pc:sldMk cId="2317481509" sldId="289"/>
            <ac:picMk id="10" creationId="{F8CB0F96-61ED-484E-83D9-813707D6DAD9}"/>
          </ac:picMkLst>
        </pc:picChg>
        <pc:picChg chg="del mod">
          <ac:chgData name="Andy Thompson (North Sea Transition Authority)" userId="321959ed-7daa-421a-aad7-834d2e4c66f9" providerId="ADAL" clId="{C9166856-DFC3-402D-B964-2ACC679FC3CB}" dt="2022-06-08T15:54:13.922" v="3508" actId="478"/>
          <ac:picMkLst>
            <pc:docMk/>
            <pc:sldMk cId="2317481509" sldId="289"/>
            <ac:picMk id="11" creationId="{4E9CD49B-64F3-4F58-BECC-9331104B2FFF}"/>
          </ac:picMkLst>
        </pc:picChg>
        <pc:picChg chg="mod">
          <ac:chgData name="Andy Thompson (North Sea Transition Authority)" userId="321959ed-7daa-421a-aad7-834d2e4c66f9" providerId="ADAL" clId="{C9166856-DFC3-402D-B964-2ACC679FC3CB}" dt="2022-06-08T15:54:41.195" v="3512" actId="962"/>
          <ac:picMkLst>
            <pc:docMk/>
            <pc:sldMk cId="2317481509" sldId="289"/>
            <ac:picMk id="12" creationId="{4AEBF169-578F-44E6-81C4-57828F46553E}"/>
          </ac:picMkLst>
        </pc:picChg>
        <pc:picChg chg="mod">
          <ac:chgData name="Andy Thompson (North Sea Transition Authority)" userId="321959ed-7daa-421a-aad7-834d2e4c66f9" providerId="ADAL" clId="{C9166856-DFC3-402D-B964-2ACC679FC3CB}" dt="2022-06-08T15:55:03.693" v="3515" actId="962"/>
          <ac:picMkLst>
            <pc:docMk/>
            <pc:sldMk cId="2317481509" sldId="289"/>
            <ac:picMk id="21" creationId="{79117DD5-5A4F-4423-A918-363246610D33}"/>
          </ac:picMkLst>
        </pc:picChg>
      </pc:sldChg>
      <pc:sldChg chg="modSp mod">
        <pc:chgData name="Andy Thompson (North Sea Transition Authority)" userId="321959ed-7daa-421a-aad7-834d2e4c66f9" providerId="ADAL" clId="{C9166856-DFC3-402D-B964-2ACC679FC3CB}" dt="2022-06-08T15:27:03.637" v="1646" actId="962"/>
        <pc:sldMkLst>
          <pc:docMk/>
          <pc:sldMk cId="3881511864" sldId="303"/>
        </pc:sldMkLst>
        <pc:picChg chg="mod">
          <ac:chgData name="Andy Thompson (North Sea Transition Authority)" userId="321959ed-7daa-421a-aad7-834d2e4c66f9" providerId="ADAL" clId="{C9166856-DFC3-402D-B964-2ACC679FC3CB}" dt="2022-06-08T15:27:00.782" v="1645" actId="962"/>
          <ac:picMkLst>
            <pc:docMk/>
            <pc:sldMk cId="3881511864" sldId="303"/>
            <ac:picMk id="4" creationId="{BE96934F-FC01-49AA-AC98-187C4CAF1EFD}"/>
          </ac:picMkLst>
        </pc:picChg>
        <pc:picChg chg="mod">
          <ac:chgData name="Andy Thompson (North Sea Transition Authority)" userId="321959ed-7daa-421a-aad7-834d2e4c66f9" providerId="ADAL" clId="{C9166856-DFC3-402D-B964-2ACC679FC3CB}" dt="2022-06-08T15:27:03.637" v="1646" actId="962"/>
          <ac:picMkLst>
            <pc:docMk/>
            <pc:sldMk cId="3881511864" sldId="303"/>
            <ac:picMk id="7" creationId="{56307D6C-5E30-41C7-B3AE-840AC3047F9D}"/>
          </ac:picMkLst>
        </pc:picChg>
        <pc:picChg chg="mod">
          <ac:chgData name="Andy Thompson (North Sea Transition Authority)" userId="321959ed-7daa-421a-aad7-834d2e4c66f9" providerId="ADAL" clId="{C9166856-DFC3-402D-B964-2ACC679FC3CB}" dt="2022-06-08T15:24:46.928" v="1515" actId="962"/>
          <ac:picMkLst>
            <pc:docMk/>
            <pc:sldMk cId="3881511864" sldId="303"/>
            <ac:picMk id="21" creationId="{79117DD5-5A4F-4423-A918-363246610D33}"/>
          </ac:picMkLst>
        </pc:picChg>
      </pc:sldChg>
      <pc:sldChg chg="modSp mod">
        <pc:chgData name="Andy Thompson (North Sea Transition Authority)" userId="321959ed-7daa-421a-aad7-834d2e4c66f9" providerId="ADAL" clId="{C9166856-DFC3-402D-B964-2ACC679FC3CB}" dt="2022-06-08T15:55:28.814" v="3518" actId="13244"/>
        <pc:sldMkLst>
          <pc:docMk/>
          <pc:sldMk cId="596513681" sldId="304"/>
        </pc:sldMkLst>
        <pc:picChg chg="mod">
          <ac:chgData name="Andy Thompson (North Sea Transition Authority)" userId="321959ed-7daa-421a-aad7-834d2e4c66f9" providerId="ADAL" clId="{C9166856-DFC3-402D-B964-2ACC679FC3CB}" dt="2022-06-08T15:55:28.814" v="3518" actId="13244"/>
          <ac:picMkLst>
            <pc:docMk/>
            <pc:sldMk cId="596513681" sldId="304"/>
            <ac:picMk id="5" creationId="{BF2B4B71-F1F5-47FA-A917-F521A9D02731}"/>
          </ac:picMkLst>
        </pc:picChg>
        <pc:picChg chg="mod">
          <ac:chgData name="Andy Thompson (North Sea Transition Authority)" userId="321959ed-7daa-421a-aad7-834d2e4c66f9" providerId="ADAL" clId="{C9166856-DFC3-402D-B964-2ACC679FC3CB}" dt="2022-06-08T15:27:42.491" v="1751" actId="962"/>
          <ac:picMkLst>
            <pc:docMk/>
            <pc:sldMk cId="596513681" sldId="304"/>
            <ac:picMk id="6" creationId="{DABDB6E4-FDFC-4E21-A200-420BCBFD58A0}"/>
          </ac:picMkLst>
        </pc:picChg>
        <pc:picChg chg="mod">
          <ac:chgData name="Andy Thompson (North Sea Transition Authority)" userId="321959ed-7daa-421a-aad7-834d2e4c66f9" providerId="ADAL" clId="{C9166856-DFC3-402D-B964-2ACC679FC3CB}" dt="2022-06-08T15:25:00.839" v="1517" actId="962"/>
          <ac:picMkLst>
            <pc:docMk/>
            <pc:sldMk cId="596513681" sldId="304"/>
            <ac:picMk id="21" creationId="{79117DD5-5A4F-4423-A918-363246610D33}"/>
          </ac:picMkLst>
        </pc:picChg>
      </pc:sldChg>
      <pc:sldChg chg="modSp mod">
        <pc:chgData name="Andy Thompson (North Sea Transition Authority)" userId="321959ed-7daa-421a-aad7-834d2e4c66f9" providerId="ADAL" clId="{C9166856-DFC3-402D-B964-2ACC679FC3CB}" dt="2022-06-08T15:56:34.031" v="3526" actId="13244"/>
        <pc:sldMkLst>
          <pc:docMk/>
          <pc:sldMk cId="3115121563" sldId="305"/>
        </pc:sldMkLst>
        <pc:spChg chg="mod">
          <ac:chgData name="Andy Thompson (North Sea Transition Authority)" userId="321959ed-7daa-421a-aad7-834d2e4c66f9" providerId="ADAL" clId="{C9166856-DFC3-402D-B964-2ACC679FC3CB}" dt="2022-06-08T15:56:34.031" v="3526" actId="13244"/>
          <ac:spMkLst>
            <pc:docMk/>
            <pc:sldMk cId="3115121563" sldId="305"/>
            <ac:spMk id="8" creationId="{F44CFAA9-E07B-466B-8013-26ADE5E16E50}"/>
          </ac:spMkLst>
        </pc:spChg>
        <pc:spChg chg="mod">
          <ac:chgData name="Andy Thompson (North Sea Transition Authority)" userId="321959ed-7daa-421a-aad7-834d2e4c66f9" providerId="ADAL" clId="{C9166856-DFC3-402D-B964-2ACC679FC3CB}" dt="2022-06-08T15:56:16.932" v="3524" actId="962"/>
          <ac:spMkLst>
            <pc:docMk/>
            <pc:sldMk cId="3115121563" sldId="305"/>
            <ac:spMk id="10" creationId="{43265D5D-3B4E-47D8-9372-58B2C2C05859}"/>
          </ac:spMkLst>
        </pc:spChg>
        <pc:picChg chg="mod">
          <ac:chgData name="Andy Thompson (North Sea Transition Authority)" userId="321959ed-7daa-421a-aad7-834d2e4c66f9" providerId="ADAL" clId="{C9166856-DFC3-402D-B964-2ACC679FC3CB}" dt="2022-06-08T15:55:44.519" v="3520" actId="13244"/>
          <ac:picMkLst>
            <pc:docMk/>
            <pc:sldMk cId="3115121563" sldId="305"/>
            <ac:picMk id="3" creationId="{803B8445-7B8F-4252-B290-457F6C649CFE}"/>
          </ac:picMkLst>
        </pc:picChg>
        <pc:picChg chg="mod">
          <ac:chgData name="Andy Thompson (North Sea Transition Authority)" userId="321959ed-7daa-421a-aad7-834d2e4c66f9" providerId="ADAL" clId="{C9166856-DFC3-402D-B964-2ACC679FC3CB}" dt="2022-06-08T15:55:59.625" v="3522" actId="13244"/>
          <ac:picMkLst>
            <pc:docMk/>
            <pc:sldMk cId="3115121563" sldId="305"/>
            <ac:picMk id="4" creationId="{57605E75-1955-4BFD-8259-44ACD850A74A}"/>
          </ac:picMkLst>
        </pc:picChg>
        <pc:picChg chg="mod">
          <ac:chgData name="Andy Thompson (North Sea Transition Authority)" userId="321959ed-7daa-421a-aad7-834d2e4c66f9" providerId="ADAL" clId="{C9166856-DFC3-402D-B964-2ACC679FC3CB}" dt="2022-06-08T15:28:57.906" v="1920" actId="962"/>
          <ac:picMkLst>
            <pc:docMk/>
            <pc:sldMk cId="3115121563" sldId="305"/>
            <ac:picMk id="7" creationId="{D7C74BC2-FC27-41EA-818C-9E5088EF8467}"/>
          </ac:picMkLst>
        </pc:picChg>
        <pc:picChg chg="mod">
          <ac:chgData name="Andy Thompson (North Sea Transition Authority)" userId="321959ed-7daa-421a-aad7-834d2e4c66f9" providerId="ADAL" clId="{C9166856-DFC3-402D-B964-2ACC679FC3CB}" dt="2022-06-08T15:56:22.787" v="3525" actId="962"/>
          <ac:picMkLst>
            <pc:docMk/>
            <pc:sldMk cId="3115121563" sldId="305"/>
            <ac:picMk id="21" creationId="{79117DD5-5A4F-4423-A918-363246610D33}"/>
          </ac:picMkLst>
        </pc:picChg>
      </pc:sldChg>
      <pc:sldChg chg="modSp mod">
        <pc:chgData name="Andy Thompson (North Sea Transition Authority)" userId="321959ed-7daa-421a-aad7-834d2e4c66f9" providerId="ADAL" clId="{C9166856-DFC3-402D-B964-2ACC679FC3CB}" dt="2022-06-08T15:39:39.981" v="3311" actId="27636"/>
        <pc:sldMkLst>
          <pc:docMk/>
          <pc:sldMk cId="4145567286" sldId="447"/>
        </pc:sldMkLst>
        <pc:spChg chg="mod">
          <ac:chgData name="Andy Thompson (North Sea Transition Authority)" userId="321959ed-7daa-421a-aad7-834d2e4c66f9" providerId="ADAL" clId="{C9166856-DFC3-402D-B964-2ACC679FC3CB}" dt="2022-06-08T15:39:39.981" v="3311" actId="27636"/>
          <ac:spMkLst>
            <pc:docMk/>
            <pc:sldMk cId="4145567286" sldId="447"/>
            <ac:spMk id="2" creationId="{6196BEB3-56DD-483E-BEDF-ED5063256AD2}"/>
          </ac:spMkLst>
        </pc:spChg>
        <pc:picChg chg="mod">
          <ac:chgData name="Andy Thompson (North Sea Transition Authority)" userId="321959ed-7daa-421a-aad7-834d2e4c66f9" providerId="ADAL" clId="{C9166856-DFC3-402D-B964-2ACC679FC3CB}" dt="2022-06-08T15:29:07.212" v="1921" actId="962"/>
          <ac:picMkLst>
            <pc:docMk/>
            <pc:sldMk cId="4145567286" sldId="447"/>
            <ac:picMk id="6" creationId="{E300E3B9-0E67-4379-9912-70980A53CA7F}"/>
          </ac:picMkLst>
        </pc:picChg>
      </pc:sldChg>
      <pc:sldChg chg="modSp mod">
        <pc:chgData name="Andy Thompson (North Sea Transition Authority)" userId="321959ed-7daa-421a-aad7-834d2e4c66f9" providerId="ADAL" clId="{C9166856-DFC3-402D-B964-2ACC679FC3CB}" dt="2022-06-08T15:37:40.822" v="3254" actId="33553"/>
        <pc:sldMkLst>
          <pc:docMk/>
          <pc:sldMk cId="2756930087" sldId="1378"/>
        </pc:sldMkLst>
        <pc:spChg chg="mod">
          <ac:chgData name="Andy Thompson (North Sea Transition Authority)" userId="321959ed-7daa-421a-aad7-834d2e4c66f9" providerId="ADAL" clId="{C9166856-DFC3-402D-B964-2ACC679FC3CB}" dt="2022-06-08T15:37:40.822" v="3254" actId="33553"/>
          <ac:spMkLst>
            <pc:docMk/>
            <pc:sldMk cId="2756930087" sldId="1378"/>
            <ac:spMk id="2" creationId="{AF3BF8A4-CF2E-44F6-8233-7339642A138B}"/>
          </ac:spMkLst>
        </pc:spChg>
      </pc:sldChg>
      <pc:sldChg chg="addSp modSp mod">
        <pc:chgData name="Andy Thompson (North Sea Transition Authority)" userId="321959ed-7daa-421a-aad7-834d2e4c66f9" providerId="ADAL" clId="{C9166856-DFC3-402D-B964-2ACC679FC3CB}" dt="2022-06-08T15:45:24.665" v="3367" actId="13244"/>
        <pc:sldMkLst>
          <pc:docMk/>
          <pc:sldMk cId="3169682673" sldId="2438"/>
        </pc:sldMkLst>
        <pc:spChg chg="mod">
          <ac:chgData name="Andy Thompson (North Sea Transition Authority)" userId="321959ed-7daa-421a-aad7-834d2e4c66f9" providerId="ADAL" clId="{C9166856-DFC3-402D-B964-2ACC679FC3CB}" dt="2022-06-08T15:43:41.454" v="3348" actId="207"/>
          <ac:spMkLst>
            <pc:docMk/>
            <pc:sldMk cId="3169682673" sldId="2438"/>
            <ac:spMk id="6" creationId="{9453DEA5-433B-41D7-8945-AD29E599BC57}"/>
          </ac:spMkLst>
        </pc:spChg>
        <pc:spChg chg="mod">
          <ac:chgData name="Andy Thompson (North Sea Transition Authority)" userId="321959ed-7daa-421a-aad7-834d2e4c66f9" providerId="ADAL" clId="{C9166856-DFC3-402D-B964-2ACC679FC3CB}" dt="2022-06-08T15:14:16.825" v="5" actId="164"/>
          <ac:spMkLst>
            <pc:docMk/>
            <pc:sldMk cId="3169682673" sldId="2438"/>
            <ac:spMk id="7" creationId="{78943022-F42F-4AC1-8E92-4F1795372BD7}"/>
          </ac:spMkLst>
        </pc:spChg>
        <pc:spChg chg="mod">
          <ac:chgData name="Andy Thompson (North Sea Transition Authority)" userId="321959ed-7daa-421a-aad7-834d2e4c66f9" providerId="ADAL" clId="{C9166856-DFC3-402D-B964-2ACC679FC3CB}" dt="2022-06-08T15:14:16.825" v="5" actId="164"/>
          <ac:spMkLst>
            <pc:docMk/>
            <pc:sldMk cId="3169682673" sldId="2438"/>
            <ac:spMk id="59" creationId="{23FE4081-B9A5-4C11-880B-922B0DB009FF}"/>
          </ac:spMkLst>
        </pc:spChg>
        <pc:spChg chg="mod">
          <ac:chgData name="Andy Thompson (North Sea Transition Authority)" userId="321959ed-7daa-421a-aad7-834d2e4c66f9" providerId="ADAL" clId="{C9166856-DFC3-402D-B964-2ACC679FC3CB}" dt="2022-06-08T15:14:16.825" v="5" actId="164"/>
          <ac:spMkLst>
            <pc:docMk/>
            <pc:sldMk cId="3169682673" sldId="2438"/>
            <ac:spMk id="62" creationId="{C8271D3A-23B6-4132-BB6B-4305A462CFFF}"/>
          </ac:spMkLst>
        </pc:spChg>
        <pc:spChg chg="mod">
          <ac:chgData name="Andy Thompson (North Sea Transition Authority)" userId="321959ed-7daa-421a-aad7-834d2e4c66f9" providerId="ADAL" clId="{C9166856-DFC3-402D-B964-2ACC679FC3CB}" dt="2022-06-08T15:14:16.825" v="5" actId="164"/>
          <ac:spMkLst>
            <pc:docMk/>
            <pc:sldMk cId="3169682673" sldId="2438"/>
            <ac:spMk id="69" creationId="{54136DA1-61AC-4FE1-8C35-11AE633B473C}"/>
          </ac:spMkLst>
        </pc:spChg>
        <pc:spChg chg="mod">
          <ac:chgData name="Andy Thompson (North Sea Transition Authority)" userId="321959ed-7daa-421a-aad7-834d2e4c66f9" providerId="ADAL" clId="{C9166856-DFC3-402D-B964-2ACC679FC3CB}" dt="2022-06-08T15:14:16.825" v="5" actId="164"/>
          <ac:spMkLst>
            <pc:docMk/>
            <pc:sldMk cId="3169682673" sldId="2438"/>
            <ac:spMk id="74" creationId="{9B9C8BC4-612B-4CD0-98B0-6E94F2739044}"/>
          </ac:spMkLst>
        </pc:spChg>
        <pc:spChg chg="mod">
          <ac:chgData name="Andy Thompson (North Sea Transition Authority)" userId="321959ed-7daa-421a-aad7-834d2e4c66f9" providerId="ADAL" clId="{C9166856-DFC3-402D-B964-2ACC679FC3CB}" dt="2022-06-08T15:14:16.825" v="5" actId="164"/>
          <ac:spMkLst>
            <pc:docMk/>
            <pc:sldMk cId="3169682673" sldId="2438"/>
            <ac:spMk id="77" creationId="{4EDD7734-8473-44CD-A962-5AB281D8BD2E}"/>
          </ac:spMkLst>
        </pc:spChg>
        <pc:spChg chg="mod">
          <ac:chgData name="Andy Thompson (North Sea Transition Authority)" userId="321959ed-7daa-421a-aad7-834d2e4c66f9" providerId="ADAL" clId="{C9166856-DFC3-402D-B964-2ACC679FC3CB}" dt="2022-06-08T15:43:55.178" v="3349" actId="207"/>
          <ac:spMkLst>
            <pc:docMk/>
            <pc:sldMk cId="3169682673" sldId="2438"/>
            <ac:spMk id="78" creationId="{0DBA16AF-D41D-4059-A85E-EBED115CE2F8}"/>
          </ac:spMkLst>
        </pc:spChg>
        <pc:spChg chg="mod">
          <ac:chgData name="Andy Thompson (North Sea Transition Authority)" userId="321959ed-7daa-421a-aad7-834d2e4c66f9" providerId="ADAL" clId="{C9166856-DFC3-402D-B964-2ACC679FC3CB}" dt="2022-06-08T15:44:02.705" v="3350" actId="207"/>
          <ac:spMkLst>
            <pc:docMk/>
            <pc:sldMk cId="3169682673" sldId="2438"/>
            <ac:spMk id="79" creationId="{2C171B92-C281-4CE0-8273-A65A27398310}"/>
          </ac:spMkLst>
        </pc:spChg>
        <pc:spChg chg="mod">
          <ac:chgData name="Andy Thompson (North Sea Transition Authority)" userId="321959ed-7daa-421a-aad7-834d2e4c66f9" providerId="ADAL" clId="{C9166856-DFC3-402D-B964-2ACC679FC3CB}" dt="2022-06-08T15:44:07.291" v="3351" actId="207"/>
          <ac:spMkLst>
            <pc:docMk/>
            <pc:sldMk cId="3169682673" sldId="2438"/>
            <ac:spMk id="80" creationId="{D7259B10-8BDF-43E9-8E5C-ADF2E5160D20}"/>
          </ac:spMkLst>
        </pc:spChg>
        <pc:spChg chg="mod">
          <ac:chgData name="Andy Thompson (North Sea Transition Authority)" userId="321959ed-7daa-421a-aad7-834d2e4c66f9" providerId="ADAL" clId="{C9166856-DFC3-402D-B964-2ACC679FC3CB}" dt="2022-06-08T15:44:10.541" v="3352" actId="207"/>
          <ac:spMkLst>
            <pc:docMk/>
            <pc:sldMk cId="3169682673" sldId="2438"/>
            <ac:spMk id="81" creationId="{D7FDEC61-F499-4899-A160-BA43AA9FEB00}"/>
          </ac:spMkLst>
        </pc:spChg>
        <pc:spChg chg="mod">
          <ac:chgData name="Andy Thompson (North Sea Transition Authority)" userId="321959ed-7daa-421a-aad7-834d2e4c66f9" providerId="ADAL" clId="{C9166856-DFC3-402D-B964-2ACC679FC3CB}" dt="2022-06-08T15:44:12.371" v="3353" actId="207"/>
          <ac:spMkLst>
            <pc:docMk/>
            <pc:sldMk cId="3169682673" sldId="2438"/>
            <ac:spMk id="82" creationId="{FC716D17-0B83-4FF6-B072-43CDFEAC96EA}"/>
          </ac:spMkLst>
        </pc:spChg>
        <pc:spChg chg="mod">
          <ac:chgData name="Andy Thompson (North Sea Transition Authority)" userId="321959ed-7daa-421a-aad7-834d2e4c66f9" providerId="ADAL" clId="{C9166856-DFC3-402D-B964-2ACC679FC3CB}" dt="2022-06-08T15:44:13.842" v="3354" actId="207"/>
          <ac:spMkLst>
            <pc:docMk/>
            <pc:sldMk cId="3169682673" sldId="2438"/>
            <ac:spMk id="83" creationId="{C687EA90-74AE-4431-94E0-F6E3B64741C1}"/>
          </ac:spMkLst>
        </pc:spChg>
        <pc:spChg chg="mod">
          <ac:chgData name="Andy Thompson (North Sea Transition Authority)" userId="321959ed-7daa-421a-aad7-834d2e4c66f9" providerId="ADAL" clId="{C9166856-DFC3-402D-B964-2ACC679FC3CB}" dt="2022-06-08T15:44:15.175" v="3355" actId="207"/>
          <ac:spMkLst>
            <pc:docMk/>
            <pc:sldMk cId="3169682673" sldId="2438"/>
            <ac:spMk id="84" creationId="{9B9149A9-245E-4FA1-A436-BD11FFF42380}"/>
          </ac:spMkLst>
        </pc:spChg>
        <pc:spChg chg="mod">
          <ac:chgData name="Andy Thompson (North Sea Transition Authority)" userId="321959ed-7daa-421a-aad7-834d2e4c66f9" providerId="ADAL" clId="{C9166856-DFC3-402D-B964-2ACC679FC3CB}" dt="2022-06-08T15:44:16.980" v="3356" actId="207"/>
          <ac:spMkLst>
            <pc:docMk/>
            <pc:sldMk cId="3169682673" sldId="2438"/>
            <ac:spMk id="85" creationId="{60D8CCA3-B9E7-4004-B281-3FE8C5797BE3}"/>
          </ac:spMkLst>
        </pc:spChg>
        <pc:spChg chg="mod">
          <ac:chgData name="Andy Thompson (North Sea Transition Authority)" userId="321959ed-7daa-421a-aad7-834d2e4c66f9" providerId="ADAL" clId="{C9166856-DFC3-402D-B964-2ACC679FC3CB}" dt="2022-06-08T15:44:22.686" v="3357" actId="207"/>
          <ac:spMkLst>
            <pc:docMk/>
            <pc:sldMk cId="3169682673" sldId="2438"/>
            <ac:spMk id="86" creationId="{1CE9A226-E9F0-4314-8D6D-F73A4E6F606D}"/>
          </ac:spMkLst>
        </pc:spChg>
        <pc:spChg chg="mod">
          <ac:chgData name="Andy Thompson (North Sea Transition Authority)" userId="321959ed-7daa-421a-aad7-834d2e4c66f9" providerId="ADAL" clId="{C9166856-DFC3-402D-B964-2ACC679FC3CB}" dt="2022-06-08T15:14:16.825" v="5" actId="164"/>
          <ac:spMkLst>
            <pc:docMk/>
            <pc:sldMk cId="3169682673" sldId="2438"/>
            <ac:spMk id="88" creationId="{EA2B99CE-97B4-4FCC-9C32-B70BE2B8419F}"/>
          </ac:spMkLst>
        </pc:spChg>
        <pc:spChg chg="mod">
          <ac:chgData name="Andy Thompson (North Sea Transition Authority)" userId="321959ed-7daa-421a-aad7-834d2e4c66f9" providerId="ADAL" clId="{C9166856-DFC3-402D-B964-2ACC679FC3CB}" dt="2022-06-08T15:45:24.665" v="3367" actId="13244"/>
          <ac:spMkLst>
            <pc:docMk/>
            <pc:sldMk cId="3169682673" sldId="2438"/>
            <ac:spMk id="89" creationId="{C33B86C0-951C-41BF-95E1-5EB0A2859FA5}"/>
          </ac:spMkLst>
        </pc:spChg>
        <pc:spChg chg="mod">
          <ac:chgData name="Andy Thompson (North Sea Transition Authority)" userId="321959ed-7daa-421a-aad7-834d2e4c66f9" providerId="ADAL" clId="{C9166856-DFC3-402D-B964-2ACC679FC3CB}" dt="2022-06-08T15:14:16.825" v="5" actId="164"/>
          <ac:spMkLst>
            <pc:docMk/>
            <pc:sldMk cId="3169682673" sldId="2438"/>
            <ac:spMk id="91" creationId="{F681B32A-C153-4A1A-A194-750C0A1AC58B}"/>
          </ac:spMkLst>
        </pc:spChg>
        <pc:spChg chg="mod">
          <ac:chgData name="Andy Thompson (North Sea Transition Authority)" userId="321959ed-7daa-421a-aad7-834d2e4c66f9" providerId="ADAL" clId="{C9166856-DFC3-402D-B964-2ACC679FC3CB}" dt="2022-06-08T15:14:16.825" v="5" actId="164"/>
          <ac:spMkLst>
            <pc:docMk/>
            <pc:sldMk cId="3169682673" sldId="2438"/>
            <ac:spMk id="93" creationId="{BD7F23AF-4620-4D76-A09E-8424C4ED4170}"/>
          </ac:spMkLst>
        </pc:spChg>
        <pc:spChg chg="mod">
          <ac:chgData name="Andy Thompson (North Sea Transition Authority)" userId="321959ed-7daa-421a-aad7-834d2e4c66f9" providerId="ADAL" clId="{C9166856-DFC3-402D-B964-2ACC679FC3CB}" dt="2022-06-08T15:14:16.825" v="5" actId="164"/>
          <ac:spMkLst>
            <pc:docMk/>
            <pc:sldMk cId="3169682673" sldId="2438"/>
            <ac:spMk id="94" creationId="{1A85E308-15CB-4FFB-B519-B1F404ECFD8C}"/>
          </ac:spMkLst>
        </pc:spChg>
        <pc:spChg chg="mod">
          <ac:chgData name="Andy Thompson (North Sea Transition Authority)" userId="321959ed-7daa-421a-aad7-834d2e4c66f9" providerId="ADAL" clId="{C9166856-DFC3-402D-B964-2ACC679FC3CB}" dt="2022-06-08T15:14:16.825" v="5" actId="164"/>
          <ac:spMkLst>
            <pc:docMk/>
            <pc:sldMk cId="3169682673" sldId="2438"/>
            <ac:spMk id="95" creationId="{B44C43BC-BBAB-42CB-B172-80F7949B6347}"/>
          </ac:spMkLst>
        </pc:spChg>
        <pc:spChg chg="mod">
          <ac:chgData name="Andy Thompson (North Sea Transition Authority)" userId="321959ed-7daa-421a-aad7-834d2e4c66f9" providerId="ADAL" clId="{C9166856-DFC3-402D-B964-2ACC679FC3CB}" dt="2022-06-08T15:14:16.825" v="5" actId="164"/>
          <ac:spMkLst>
            <pc:docMk/>
            <pc:sldMk cId="3169682673" sldId="2438"/>
            <ac:spMk id="97" creationId="{CDE795A1-BB4E-4BBF-985F-5322B0C21266}"/>
          </ac:spMkLst>
        </pc:spChg>
        <pc:spChg chg="mod">
          <ac:chgData name="Andy Thompson (North Sea Transition Authority)" userId="321959ed-7daa-421a-aad7-834d2e4c66f9" providerId="ADAL" clId="{C9166856-DFC3-402D-B964-2ACC679FC3CB}" dt="2022-06-08T15:14:16.825" v="5" actId="164"/>
          <ac:spMkLst>
            <pc:docMk/>
            <pc:sldMk cId="3169682673" sldId="2438"/>
            <ac:spMk id="99" creationId="{5C4B2F70-7AA6-4FDB-BECA-1B75FEC7B78C}"/>
          </ac:spMkLst>
        </pc:spChg>
        <pc:spChg chg="mod">
          <ac:chgData name="Andy Thompson (North Sea Transition Authority)" userId="321959ed-7daa-421a-aad7-834d2e4c66f9" providerId="ADAL" clId="{C9166856-DFC3-402D-B964-2ACC679FC3CB}" dt="2022-06-08T15:14:16.825" v="5" actId="164"/>
          <ac:spMkLst>
            <pc:docMk/>
            <pc:sldMk cId="3169682673" sldId="2438"/>
            <ac:spMk id="102" creationId="{60CC9EBD-0D46-4BD3-A30D-DEB6F781BCEE}"/>
          </ac:spMkLst>
        </pc:spChg>
        <pc:spChg chg="mod">
          <ac:chgData name="Andy Thompson (North Sea Transition Authority)" userId="321959ed-7daa-421a-aad7-834d2e4c66f9" providerId="ADAL" clId="{C9166856-DFC3-402D-B964-2ACC679FC3CB}" dt="2022-06-08T15:14:16.825" v="5" actId="164"/>
          <ac:spMkLst>
            <pc:docMk/>
            <pc:sldMk cId="3169682673" sldId="2438"/>
            <ac:spMk id="104" creationId="{E39E99CA-5842-49AA-8426-11ED0FE2FFFD}"/>
          </ac:spMkLst>
        </pc:spChg>
        <pc:spChg chg="mod">
          <ac:chgData name="Andy Thompson (North Sea Transition Authority)" userId="321959ed-7daa-421a-aad7-834d2e4c66f9" providerId="ADAL" clId="{C9166856-DFC3-402D-B964-2ACC679FC3CB}" dt="2022-06-08T15:14:16.825" v="5" actId="164"/>
          <ac:spMkLst>
            <pc:docMk/>
            <pc:sldMk cId="3169682673" sldId="2438"/>
            <ac:spMk id="106" creationId="{5B65D017-D94B-4D45-803F-AEA5CA719AD6}"/>
          </ac:spMkLst>
        </pc:spChg>
        <pc:spChg chg="mod">
          <ac:chgData name="Andy Thompson (North Sea Transition Authority)" userId="321959ed-7daa-421a-aad7-834d2e4c66f9" providerId="ADAL" clId="{C9166856-DFC3-402D-B964-2ACC679FC3CB}" dt="2022-06-08T15:14:16.825" v="5" actId="164"/>
          <ac:spMkLst>
            <pc:docMk/>
            <pc:sldMk cId="3169682673" sldId="2438"/>
            <ac:spMk id="107" creationId="{0F1A6FBB-BEDF-42D5-AE28-2BB1883B4589}"/>
          </ac:spMkLst>
        </pc:spChg>
        <pc:spChg chg="mod">
          <ac:chgData name="Andy Thompson (North Sea Transition Authority)" userId="321959ed-7daa-421a-aad7-834d2e4c66f9" providerId="ADAL" clId="{C9166856-DFC3-402D-B964-2ACC679FC3CB}" dt="2022-06-08T15:14:16.825" v="5" actId="164"/>
          <ac:spMkLst>
            <pc:docMk/>
            <pc:sldMk cId="3169682673" sldId="2438"/>
            <ac:spMk id="109" creationId="{3F8DDB3C-8189-4369-AFFF-A685B23E57BB}"/>
          </ac:spMkLst>
        </pc:spChg>
        <pc:spChg chg="mod">
          <ac:chgData name="Andy Thompson (North Sea Transition Authority)" userId="321959ed-7daa-421a-aad7-834d2e4c66f9" providerId="ADAL" clId="{C9166856-DFC3-402D-B964-2ACC679FC3CB}" dt="2022-06-08T15:14:16.825" v="5" actId="164"/>
          <ac:spMkLst>
            <pc:docMk/>
            <pc:sldMk cId="3169682673" sldId="2438"/>
            <ac:spMk id="111" creationId="{C31B9AFB-812C-4644-8AE1-ED351C51541F}"/>
          </ac:spMkLst>
        </pc:spChg>
        <pc:spChg chg="mod">
          <ac:chgData name="Andy Thompson (North Sea Transition Authority)" userId="321959ed-7daa-421a-aad7-834d2e4c66f9" providerId="ADAL" clId="{C9166856-DFC3-402D-B964-2ACC679FC3CB}" dt="2022-06-08T15:14:16.825" v="5" actId="164"/>
          <ac:spMkLst>
            <pc:docMk/>
            <pc:sldMk cId="3169682673" sldId="2438"/>
            <ac:spMk id="113" creationId="{E5B196C5-B38A-43A3-B57D-59019E1F6F9F}"/>
          </ac:spMkLst>
        </pc:spChg>
        <pc:spChg chg="mod">
          <ac:chgData name="Andy Thompson (North Sea Transition Authority)" userId="321959ed-7daa-421a-aad7-834d2e4c66f9" providerId="ADAL" clId="{C9166856-DFC3-402D-B964-2ACC679FC3CB}" dt="2022-06-08T15:14:16.825" v="5" actId="164"/>
          <ac:spMkLst>
            <pc:docMk/>
            <pc:sldMk cId="3169682673" sldId="2438"/>
            <ac:spMk id="115" creationId="{AB7762B5-C641-4E2D-A255-6D52530B7D8B}"/>
          </ac:spMkLst>
        </pc:spChg>
        <pc:spChg chg="mod">
          <ac:chgData name="Andy Thompson (North Sea Transition Authority)" userId="321959ed-7daa-421a-aad7-834d2e4c66f9" providerId="ADAL" clId="{C9166856-DFC3-402D-B964-2ACC679FC3CB}" dt="2022-06-08T15:14:16.825" v="5" actId="164"/>
          <ac:spMkLst>
            <pc:docMk/>
            <pc:sldMk cId="3169682673" sldId="2438"/>
            <ac:spMk id="120" creationId="{EB3AFE57-49F8-4A8E-8B43-2DA6571AA43D}"/>
          </ac:spMkLst>
        </pc:spChg>
        <pc:spChg chg="mod">
          <ac:chgData name="Andy Thompson (North Sea Transition Authority)" userId="321959ed-7daa-421a-aad7-834d2e4c66f9" providerId="ADAL" clId="{C9166856-DFC3-402D-B964-2ACC679FC3CB}" dt="2022-06-08T15:14:16.825" v="5" actId="164"/>
          <ac:spMkLst>
            <pc:docMk/>
            <pc:sldMk cId="3169682673" sldId="2438"/>
            <ac:spMk id="127" creationId="{A8D1E8BA-0747-4C8C-9002-D968A774CE8F}"/>
          </ac:spMkLst>
        </pc:spChg>
        <pc:spChg chg="mod">
          <ac:chgData name="Andy Thompson (North Sea Transition Authority)" userId="321959ed-7daa-421a-aad7-834d2e4c66f9" providerId="ADAL" clId="{C9166856-DFC3-402D-B964-2ACC679FC3CB}" dt="2022-06-08T15:14:16.825" v="5" actId="164"/>
          <ac:spMkLst>
            <pc:docMk/>
            <pc:sldMk cId="3169682673" sldId="2438"/>
            <ac:spMk id="139" creationId="{38856A2C-F109-4673-8627-8D8E285B4531}"/>
          </ac:spMkLst>
        </pc:spChg>
        <pc:grpChg chg="add mod">
          <ac:chgData name="Andy Thompson (North Sea Transition Authority)" userId="321959ed-7daa-421a-aad7-834d2e4c66f9" providerId="ADAL" clId="{C9166856-DFC3-402D-B964-2ACC679FC3CB}" dt="2022-06-08T15:15:05.899" v="367" actId="962"/>
          <ac:grpSpMkLst>
            <pc:docMk/>
            <pc:sldMk cId="3169682673" sldId="2438"/>
            <ac:grpSpMk id="2" creationId="{1C94B6C8-F502-42D5-AF1E-9B631E69298E}"/>
          </ac:grpSpMkLst>
        </pc:grpChg>
        <pc:picChg chg="mod">
          <ac:chgData name="Andy Thompson (North Sea Transition Authority)" userId="321959ed-7daa-421a-aad7-834d2e4c66f9" providerId="ADAL" clId="{C9166856-DFC3-402D-B964-2ACC679FC3CB}" dt="2022-06-08T15:14:16.825" v="5" actId="164"/>
          <ac:picMkLst>
            <pc:docMk/>
            <pc:sldMk cId="3169682673" sldId="2438"/>
            <ac:picMk id="54" creationId="{99FF442C-F9E2-486B-B616-0B20A09BA506}"/>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55" creationId="{4FF87A15-D3B1-4065-8C5A-B2B8FCD6706E}"/>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56" creationId="{6CDA7B40-031C-42F4-B1F5-E1D05329692B}"/>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60" creationId="{D67F12BB-213F-4D46-8EDC-B68F34B46507}"/>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63" creationId="{011F5619-A188-4FAA-91B6-8E309257A27C}"/>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64" creationId="{CA218D23-73F4-48E8-A83E-2AD3312FF5EE}"/>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65" creationId="{A91343CB-CF05-44E2-A17F-290EE1A869A7}"/>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66" creationId="{BDC443DF-C2C9-4C4D-B133-AB2842DDD152}"/>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67" creationId="{8BFFCA90-A91B-4F97-9771-4BCC69B92244}"/>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70" creationId="{4422F96B-D030-4398-9D2B-BFDF47A2DB26}"/>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71" creationId="{899A0162-5FE0-43EA-A63E-E54005E3D4A5}"/>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73" creationId="{071817DE-0C5B-4167-BCBD-853300DC051D}"/>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75" creationId="{52D8F7E1-D2CB-4698-BEFE-3CF54E836B20}"/>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108" creationId="{8C46F3D7-D08B-44FA-8390-AEE904ADEE78}"/>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116" creationId="{AF33AA75-ED28-4719-A15D-D205072770BD}"/>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117" creationId="{E1C041DE-7C6A-4344-9D0C-33F67CBBF535}"/>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125" creationId="{DE8AE0BC-D3A7-409A-B3A3-A235A61114B5}"/>
          </ac:picMkLst>
        </pc:picChg>
        <pc:picChg chg="mod">
          <ac:chgData name="Andy Thompson (North Sea Transition Authority)" userId="321959ed-7daa-421a-aad7-834d2e4c66f9" providerId="ADAL" clId="{C9166856-DFC3-402D-B964-2ACC679FC3CB}" dt="2022-06-08T15:14:16.825" v="5" actId="164"/>
          <ac:picMkLst>
            <pc:docMk/>
            <pc:sldMk cId="3169682673" sldId="2438"/>
            <ac:picMk id="126" creationId="{CA57FF7F-DB21-43D8-92B2-7A0FE76AE488}"/>
          </ac:picMkLst>
        </pc:picChg>
        <pc:cxnChg chg="mod">
          <ac:chgData name="Andy Thompson (North Sea Transition Authority)" userId="321959ed-7daa-421a-aad7-834d2e4c66f9" providerId="ADAL" clId="{C9166856-DFC3-402D-B964-2ACC679FC3CB}" dt="2022-06-08T15:14:16.825" v="5" actId="164"/>
          <ac:cxnSpMkLst>
            <pc:docMk/>
            <pc:sldMk cId="3169682673" sldId="2438"/>
            <ac:cxnSpMk id="58" creationId="{8202565F-544F-49B4-8D80-F46BB8DE4E08}"/>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68" creationId="{6E4A6C74-7805-40E3-80F2-68A9C7AE372C}"/>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72" creationId="{286361EE-91C5-4773-A936-362645CA98B7}"/>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76" creationId="{5729BFB7-C8AD-403F-BB55-493A9BCB49C0}"/>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87" creationId="{2925BAE3-2E6C-40AC-931E-84FB0BF68C27}"/>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92" creationId="{D9E853BF-2490-4681-A48D-9C821086790C}"/>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96" creationId="{4135D9D5-1B93-4470-8470-540EDBBF817A}"/>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98" creationId="{291AFB6A-CBF3-47DF-B23F-472B47103486}"/>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00" creationId="{36765270-EF5B-41DC-B30D-37CE72E5E0A1}"/>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01" creationId="{38A44CAA-4011-45E4-AC6E-7E19DB9DA8CA}"/>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03" creationId="{C1717299-C3AC-47BF-A8D8-6583F6B707C2}"/>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05" creationId="{6AF3E642-F693-4131-9717-2E38B3E3DBAD}"/>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10" creationId="{1A2BDB1E-5B89-4489-94B5-E65F0B388B0D}"/>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12" creationId="{D970B22F-ADDA-440B-B369-B9BFAD6432B1}"/>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14" creationId="{89535A8C-AB83-4C2B-90E2-BCA3278335D3}"/>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19" creationId="{471F7803-7A1A-420E-BD59-74C32DE45B0B}"/>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21" creationId="{FDEA9BE5-97E5-4453-B634-9E1F762A22EC}"/>
          </ac:cxnSpMkLst>
        </pc:cxnChg>
        <pc:cxnChg chg="mod">
          <ac:chgData name="Andy Thompson (North Sea Transition Authority)" userId="321959ed-7daa-421a-aad7-834d2e4c66f9" providerId="ADAL" clId="{C9166856-DFC3-402D-B964-2ACC679FC3CB}" dt="2022-06-08T15:14:16.825" v="5" actId="164"/>
          <ac:cxnSpMkLst>
            <pc:docMk/>
            <pc:sldMk cId="3169682673" sldId="2438"/>
            <ac:cxnSpMk id="138" creationId="{26FE6BD3-8E75-4931-A04E-EB729E33B6E4}"/>
          </ac:cxnSpMkLst>
        </pc:cxnChg>
      </pc:sldChg>
      <pc:sldChg chg="modSp mod">
        <pc:chgData name="Andy Thompson (North Sea Transition Authority)" userId="321959ed-7daa-421a-aad7-834d2e4c66f9" providerId="ADAL" clId="{C9166856-DFC3-402D-B964-2ACC679FC3CB}" dt="2022-06-08T15:45:18.159" v="3366" actId="13244"/>
        <pc:sldMkLst>
          <pc:docMk/>
          <pc:sldMk cId="1497473227" sldId="2456"/>
        </pc:sldMkLst>
        <pc:spChg chg="mod">
          <ac:chgData name="Andy Thompson (North Sea Transition Authority)" userId="321959ed-7daa-421a-aad7-834d2e4c66f9" providerId="ADAL" clId="{C9166856-DFC3-402D-B964-2ACC679FC3CB}" dt="2022-06-08T15:42:25.612" v="3344" actId="207"/>
          <ac:spMkLst>
            <pc:docMk/>
            <pc:sldMk cId="1497473227" sldId="2456"/>
            <ac:spMk id="6" creationId="{EA0A7AE4-DC27-4310-8DFE-1D21D9E6B0C4}"/>
          </ac:spMkLst>
        </pc:spChg>
        <pc:spChg chg="mod">
          <ac:chgData name="Andy Thompson (North Sea Transition Authority)" userId="321959ed-7daa-421a-aad7-834d2e4c66f9" providerId="ADAL" clId="{C9166856-DFC3-402D-B964-2ACC679FC3CB}" dt="2022-06-08T15:13:52.366" v="4" actId="962"/>
          <ac:spMkLst>
            <pc:docMk/>
            <pc:sldMk cId="1497473227" sldId="2456"/>
            <ac:spMk id="7" creationId="{EE153ABB-DD30-42AD-8BA7-DAF13F16C675}"/>
          </ac:spMkLst>
        </pc:spChg>
        <pc:spChg chg="mod">
          <ac:chgData name="Andy Thompson (North Sea Transition Authority)" userId="321959ed-7daa-421a-aad7-834d2e4c66f9" providerId="ADAL" clId="{C9166856-DFC3-402D-B964-2ACC679FC3CB}" dt="2022-06-08T15:42:54.215" v="3345" actId="207"/>
          <ac:spMkLst>
            <pc:docMk/>
            <pc:sldMk cId="1497473227" sldId="2456"/>
            <ac:spMk id="15" creationId="{5F5FABF3-DDB2-4932-A41E-941576B71AE8}"/>
          </ac:spMkLst>
        </pc:spChg>
        <pc:spChg chg="mod">
          <ac:chgData name="Andy Thompson (North Sea Transition Authority)" userId="321959ed-7daa-421a-aad7-834d2e4c66f9" providerId="ADAL" clId="{C9166856-DFC3-402D-B964-2ACC679FC3CB}" dt="2022-06-08T15:45:18.159" v="3366" actId="13244"/>
          <ac:spMkLst>
            <pc:docMk/>
            <pc:sldMk cId="1497473227" sldId="2456"/>
            <ac:spMk id="16" creationId="{022AD854-6080-48DE-8C59-55D7910DED35}"/>
          </ac:spMkLst>
        </pc:spChg>
      </pc:sldChg>
      <pc:sldChg chg="modSp mod">
        <pc:chgData name="Andy Thompson (North Sea Transition Authority)" userId="321959ed-7daa-421a-aad7-834d2e4c66f9" providerId="ADAL" clId="{C9166856-DFC3-402D-B964-2ACC679FC3CB}" dt="2022-06-08T15:13:41.069" v="3" actId="962"/>
        <pc:sldMkLst>
          <pc:docMk/>
          <pc:sldMk cId="1678157483" sldId="2468"/>
        </pc:sldMkLst>
        <pc:picChg chg="mod">
          <ac:chgData name="Andy Thompson (North Sea Transition Authority)" userId="321959ed-7daa-421a-aad7-834d2e4c66f9" providerId="ADAL" clId="{C9166856-DFC3-402D-B964-2ACC679FC3CB}" dt="2022-06-08T15:13:33.762" v="1" actId="962"/>
          <ac:picMkLst>
            <pc:docMk/>
            <pc:sldMk cId="1678157483" sldId="2468"/>
            <ac:picMk id="43" creationId="{91D6B0F4-328E-4559-834C-99E21F2D8BE7}"/>
          </ac:picMkLst>
        </pc:picChg>
        <pc:picChg chg="mod">
          <ac:chgData name="Andy Thompson (North Sea Transition Authority)" userId="321959ed-7daa-421a-aad7-834d2e4c66f9" providerId="ADAL" clId="{C9166856-DFC3-402D-B964-2ACC679FC3CB}" dt="2022-06-08T15:13:30.618" v="0" actId="962"/>
          <ac:picMkLst>
            <pc:docMk/>
            <pc:sldMk cId="1678157483" sldId="2468"/>
            <ac:picMk id="49" creationId="{DCD3A65C-281B-420A-A8FE-167A7EE09E19}"/>
          </ac:picMkLst>
        </pc:picChg>
        <pc:picChg chg="mod">
          <ac:chgData name="Andy Thompson (North Sea Transition Authority)" userId="321959ed-7daa-421a-aad7-834d2e4c66f9" providerId="ADAL" clId="{C9166856-DFC3-402D-B964-2ACC679FC3CB}" dt="2022-06-08T15:13:36.421" v="2" actId="962"/>
          <ac:picMkLst>
            <pc:docMk/>
            <pc:sldMk cId="1678157483" sldId="2468"/>
            <ac:picMk id="51" creationId="{6CFC29CB-F21F-4634-8F39-C4D75E211C9E}"/>
          </ac:picMkLst>
        </pc:picChg>
        <pc:picChg chg="mod">
          <ac:chgData name="Andy Thompson (North Sea Transition Authority)" userId="321959ed-7daa-421a-aad7-834d2e4c66f9" providerId="ADAL" clId="{C9166856-DFC3-402D-B964-2ACC679FC3CB}" dt="2022-06-08T15:13:41.069" v="3" actId="962"/>
          <ac:picMkLst>
            <pc:docMk/>
            <pc:sldMk cId="1678157483" sldId="2468"/>
            <ac:picMk id="53" creationId="{4F1550F4-7F51-412F-A209-0D31FA7A776C}"/>
          </ac:picMkLst>
        </pc:picChg>
      </pc:sldChg>
      <pc:sldChg chg="modSp mod">
        <pc:chgData name="Andy Thompson (North Sea Transition Authority)" userId="321959ed-7daa-421a-aad7-834d2e4c66f9" providerId="ADAL" clId="{C9166856-DFC3-402D-B964-2ACC679FC3CB}" dt="2022-06-08T15:18:48.732" v="774" actId="962"/>
        <pc:sldMkLst>
          <pc:docMk/>
          <pc:sldMk cId="91085964" sldId="2470"/>
        </pc:sldMkLst>
        <pc:picChg chg="mod">
          <ac:chgData name="Andy Thompson (North Sea Transition Authority)" userId="321959ed-7daa-421a-aad7-834d2e4c66f9" providerId="ADAL" clId="{C9166856-DFC3-402D-B964-2ACC679FC3CB}" dt="2022-06-08T15:18:48.732" v="774" actId="962"/>
          <ac:picMkLst>
            <pc:docMk/>
            <pc:sldMk cId="91085964" sldId="2470"/>
            <ac:picMk id="7" creationId="{EB7972C7-3892-4165-85CA-904AE47C2BD5}"/>
          </ac:picMkLst>
        </pc:picChg>
      </pc:sldChg>
      <pc:sldChg chg="addSp delSp modSp mod">
        <pc:chgData name="Andy Thompson (North Sea Transition Authority)" userId="321959ed-7daa-421a-aad7-834d2e4c66f9" providerId="ADAL" clId="{C9166856-DFC3-402D-B964-2ACC679FC3CB}" dt="2022-06-08T15:45:48.348" v="3369" actId="13244"/>
        <pc:sldMkLst>
          <pc:docMk/>
          <pc:sldMk cId="39685331" sldId="2471"/>
        </pc:sldMkLst>
        <pc:spChg chg="add del mod">
          <ac:chgData name="Andy Thompson (North Sea Transition Authority)" userId="321959ed-7daa-421a-aad7-834d2e4c66f9" providerId="ADAL" clId="{C9166856-DFC3-402D-B964-2ACC679FC3CB}" dt="2022-06-08T15:40:31.096" v="3324"/>
          <ac:spMkLst>
            <pc:docMk/>
            <pc:sldMk cId="39685331" sldId="2471"/>
            <ac:spMk id="3" creationId="{871E6544-BE56-4713-B1B6-EDEAB01938DF}"/>
          </ac:spMkLst>
        </pc:spChg>
        <pc:spChg chg="add mod">
          <ac:chgData name="Andy Thompson (North Sea Transition Authority)" userId="321959ed-7daa-421a-aad7-834d2e4c66f9" providerId="ADAL" clId="{C9166856-DFC3-402D-B964-2ACC679FC3CB}" dt="2022-06-08T15:45:48.348" v="3369" actId="13244"/>
          <ac:spMkLst>
            <pc:docMk/>
            <pc:sldMk cId="39685331" sldId="2471"/>
            <ac:spMk id="4" creationId="{0C3B5CE8-3405-46E6-ADA4-27F3603EEDE7}"/>
          </ac:spMkLst>
        </pc:spChg>
        <pc:spChg chg="mod">
          <ac:chgData name="Andy Thompson (North Sea Transition Authority)" userId="321959ed-7daa-421a-aad7-834d2e4c66f9" providerId="ADAL" clId="{C9166856-DFC3-402D-B964-2ACC679FC3CB}" dt="2022-06-08T15:45:33.920" v="3368" actId="13244"/>
          <ac:spMkLst>
            <pc:docMk/>
            <pc:sldMk cId="39685331" sldId="2471"/>
            <ac:spMk id="9" creationId="{57EEF0EA-5307-48C1-8440-0184C4E5691E}"/>
          </ac:spMkLst>
        </pc:spChg>
        <pc:grpChg chg="add mod">
          <ac:chgData name="Andy Thompson (North Sea Transition Authority)" userId="321959ed-7daa-421a-aad7-834d2e4c66f9" providerId="ADAL" clId="{C9166856-DFC3-402D-B964-2ACC679FC3CB}" dt="2022-06-08T15:18:09.831" v="610" actId="962"/>
          <ac:grpSpMkLst>
            <pc:docMk/>
            <pc:sldMk cId="39685331" sldId="2471"/>
            <ac:grpSpMk id="2" creationId="{037577A1-85EA-407A-BE3E-8DD56400F4DB}"/>
          </ac:grpSpMkLst>
        </pc:grpChg>
        <pc:picChg chg="mod">
          <ac:chgData name="Andy Thompson (North Sea Transition Authority)" userId="321959ed-7daa-421a-aad7-834d2e4c66f9" providerId="ADAL" clId="{C9166856-DFC3-402D-B964-2ACC679FC3CB}" dt="2022-06-08T15:18:02.462" v="608" actId="164"/>
          <ac:picMkLst>
            <pc:docMk/>
            <pc:sldMk cId="39685331" sldId="2471"/>
            <ac:picMk id="6" creationId="{3E22E458-26F7-48CF-AE0F-28531021AA68}"/>
          </ac:picMkLst>
        </pc:picChg>
        <pc:picChg chg="mod">
          <ac:chgData name="Andy Thompson (North Sea Transition Authority)" userId="321959ed-7daa-421a-aad7-834d2e4c66f9" providerId="ADAL" clId="{C9166856-DFC3-402D-B964-2ACC679FC3CB}" dt="2022-06-08T15:18:02.462" v="608" actId="164"/>
          <ac:picMkLst>
            <pc:docMk/>
            <pc:sldMk cId="39685331" sldId="2471"/>
            <ac:picMk id="8" creationId="{B537B147-10BD-4DE1-A1ED-3924662F5DEC}"/>
          </ac:picMkLst>
        </pc:picChg>
        <pc:picChg chg="mod">
          <ac:chgData name="Andy Thompson (North Sea Transition Authority)" userId="321959ed-7daa-421a-aad7-834d2e4c66f9" providerId="ADAL" clId="{C9166856-DFC3-402D-B964-2ACC679FC3CB}" dt="2022-06-08T15:18:02.462" v="608" actId="164"/>
          <ac:picMkLst>
            <pc:docMk/>
            <pc:sldMk cId="39685331" sldId="2471"/>
            <ac:picMk id="10" creationId="{49B7A827-DE7F-4979-84A6-61504D0C377A}"/>
          </ac:picMkLst>
        </pc:picChg>
      </pc:sldChg>
      <pc:sldChg chg="modSp mod">
        <pc:chgData name="Andy Thompson (North Sea Transition Authority)" userId="321959ed-7daa-421a-aad7-834d2e4c66f9" providerId="ADAL" clId="{C9166856-DFC3-402D-B964-2ACC679FC3CB}" dt="2022-06-08T16:04:07.562" v="3637" actId="20577"/>
        <pc:sldMkLst>
          <pc:docMk/>
          <pc:sldMk cId="1094720627" sldId="2472"/>
        </pc:sldMkLst>
        <pc:spChg chg="mod">
          <ac:chgData name="Andy Thompson (North Sea Transition Authority)" userId="321959ed-7daa-421a-aad7-834d2e4c66f9" providerId="ADAL" clId="{C9166856-DFC3-402D-B964-2ACC679FC3CB}" dt="2022-06-08T16:04:07.562" v="3637" actId="20577"/>
          <ac:spMkLst>
            <pc:docMk/>
            <pc:sldMk cId="1094720627" sldId="2472"/>
            <ac:spMk id="7" creationId="{742D4927-6358-4721-BB0D-6A26D870BE11}"/>
          </ac:spMkLst>
        </pc:spChg>
        <pc:picChg chg="mod">
          <ac:chgData name="Andy Thompson (North Sea Transition Authority)" userId="321959ed-7daa-421a-aad7-834d2e4c66f9" providerId="ADAL" clId="{C9166856-DFC3-402D-B964-2ACC679FC3CB}" dt="2022-06-08T15:19:22.607" v="900" actId="962"/>
          <ac:picMkLst>
            <pc:docMk/>
            <pc:sldMk cId="1094720627" sldId="2472"/>
            <ac:picMk id="11" creationId="{A5A24154-980B-4C80-88C6-52771C689D9F}"/>
          </ac:picMkLst>
        </pc:picChg>
      </pc:sldChg>
      <pc:sldChg chg="modSp mod">
        <pc:chgData name="Andy Thompson (North Sea Transition Authority)" userId="321959ed-7daa-421a-aad7-834d2e4c66f9" providerId="ADAL" clId="{C9166856-DFC3-402D-B964-2ACC679FC3CB}" dt="2022-06-08T15:50:06.546" v="3427" actId="13244"/>
        <pc:sldMkLst>
          <pc:docMk/>
          <pc:sldMk cId="1625514271" sldId="2480"/>
        </pc:sldMkLst>
        <pc:spChg chg="mod">
          <ac:chgData name="Andy Thompson (North Sea Transition Authority)" userId="321959ed-7daa-421a-aad7-834d2e4c66f9" providerId="ADAL" clId="{C9166856-DFC3-402D-B964-2ACC679FC3CB}" dt="2022-06-08T15:49:48.872" v="3423" actId="13244"/>
          <ac:spMkLst>
            <pc:docMk/>
            <pc:sldMk cId="1625514271" sldId="2480"/>
            <ac:spMk id="2" creationId="{90B8037A-46A4-4D02-9D45-F2E59A74F745}"/>
          </ac:spMkLst>
        </pc:spChg>
        <pc:spChg chg="mod">
          <ac:chgData name="Andy Thompson (North Sea Transition Authority)" userId="321959ed-7daa-421a-aad7-834d2e4c66f9" providerId="ADAL" clId="{C9166856-DFC3-402D-B964-2ACC679FC3CB}" dt="2022-06-08T15:49:58.627" v="3425" actId="13244"/>
          <ac:spMkLst>
            <pc:docMk/>
            <pc:sldMk cId="1625514271" sldId="2480"/>
            <ac:spMk id="4" creationId="{D1D8D21E-2B1F-4DCA-BA6B-4D283A92544E}"/>
          </ac:spMkLst>
        </pc:spChg>
        <pc:spChg chg="mod">
          <ac:chgData name="Andy Thompson (North Sea Transition Authority)" userId="321959ed-7daa-421a-aad7-834d2e4c66f9" providerId="ADAL" clId="{C9166856-DFC3-402D-B964-2ACC679FC3CB}" dt="2022-06-08T15:50:02.091" v="3426" actId="13244"/>
          <ac:spMkLst>
            <pc:docMk/>
            <pc:sldMk cId="1625514271" sldId="2480"/>
            <ac:spMk id="12" creationId="{2A6B77BB-8DA3-4FF8-B674-8D34D72D00E6}"/>
          </ac:spMkLst>
        </pc:spChg>
        <pc:spChg chg="mod">
          <ac:chgData name="Andy Thompson (North Sea Transition Authority)" userId="321959ed-7daa-421a-aad7-834d2e4c66f9" providerId="ADAL" clId="{C9166856-DFC3-402D-B964-2ACC679FC3CB}" dt="2022-06-08T15:49:52.730" v="3424" actId="13244"/>
          <ac:spMkLst>
            <pc:docMk/>
            <pc:sldMk cId="1625514271" sldId="2480"/>
            <ac:spMk id="20" creationId="{5FC480AB-2EC2-4439-AD8A-C9682AD42247}"/>
          </ac:spMkLst>
        </pc:spChg>
        <pc:picChg chg="mod">
          <ac:chgData name="Andy Thompson (North Sea Transition Authority)" userId="321959ed-7daa-421a-aad7-834d2e4c66f9" providerId="ADAL" clId="{C9166856-DFC3-402D-B964-2ACC679FC3CB}" dt="2022-06-08T15:50:06.546" v="3427" actId="13244"/>
          <ac:picMkLst>
            <pc:docMk/>
            <pc:sldMk cId="1625514271" sldId="2480"/>
            <ac:picMk id="18" creationId="{99E71B63-3E32-4A78-991D-CD0AA3450FFE}"/>
          </ac:picMkLst>
        </pc:picChg>
      </pc:sldChg>
      <pc:sldChg chg="modSp mod">
        <pc:chgData name="Andy Thompson (North Sea Transition Authority)" userId="321959ed-7daa-421a-aad7-834d2e4c66f9" providerId="ADAL" clId="{C9166856-DFC3-402D-B964-2ACC679FC3CB}" dt="2022-06-08T15:52:45.382" v="3470" actId="962"/>
        <pc:sldMkLst>
          <pc:docMk/>
          <pc:sldMk cId="2939548835" sldId="2482"/>
        </pc:sldMkLst>
        <pc:spChg chg="mod">
          <ac:chgData name="Andy Thompson (North Sea Transition Authority)" userId="321959ed-7daa-421a-aad7-834d2e4c66f9" providerId="ADAL" clId="{C9166856-DFC3-402D-B964-2ACC679FC3CB}" dt="2022-06-08T15:50:14.526" v="3428" actId="13244"/>
          <ac:spMkLst>
            <pc:docMk/>
            <pc:sldMk cId="2939548835" sldId="2482"/>
            <ac:spMk id="2" creationId="{90B8037A-46A4-4D02-9D45-F2E59A74F745}"/>
          </ac:spMkLst>
        </pc:spChg>
        <pc:spChg chg="mod">
          <ac:chgData name="Andy Thompson (North Sea Transition Authority)" userId="321959ed-7daa-421a-aad7-834d2e4c66f9" providerId="ADAL" clId="{C9166856-DFC3-402D-B964-2ACC679FC3CB}" dt="2022-06-08T15:51:30.463" v="3440" actId="962"/>
          <ac:spMkLst>
            <pc:docMk/>
            <pc:sldMk cId="2939548835" sldId="2482"/>
            <ac:spMk id="3" creationId="{FEB186C7-B64B-4C00-9B6A-9092990BD73C}"/>
          </ac:spMkLst>
        </pc:spChg>
        <pc:spChg chg="mod">
          <ac:chgData name="Andy Thompson (North Sea Transition Authority)" userId="321959ed-7daa-421a-aad7-834d2e4c66f9" providerId="ADAL" clId="{C9166856-DFC3-402D-B964-2ACC679FC3CB}" dt="2022-06-08T15:52:45.382" v="3470" actId="962"/>
          <ac:spMkLst>
            <pc:docMk/>
            <pc:sldMk cId="2939548835" sldId="2482"/>
            <ac:spMk id="4" creationId="{D1D8D21E-2B1F-4DCA-BA6B-4D283A92544E}"/>
          </ac:spMkLst>
        </pc:spChg>
        <pc:spChg chg="mod">
          <ac:chgData name="Andy Thompson (North Sea Transition Authority)" userId="321959ed-7daa-421a-aad7-834d2e4c66f9" providerId="ADAL" clId="{C9166856-DFC3-402D-B964-2ACC679FC3CB}" dt="2022-06-08T15:22:50.345" v="1347" actId="962"/>
          <ac:spMkLst>
            <pc:docMk/>
            <pc:sldMk cId="2939548835" sldId="2482"/>
            <ac:spMk id="6" creationId="{FCA390FC-C0DA-4833-A5CE-7AE92A641482}"/>
          </ac:spMkLst>
        </pc:spChg>
        <pc:spChg chg="mod">
          <ac:chgData name="Andy Thompson (North Sea Transition Authority)" userId="321959ed-7daa-421a-aad7-834d2e4c66f9" providerId="ADAL" clId="{C9166856-DFC3-402D-B964-2ACC679FC3CB}" dt="2022-06-08T15:51:16.176" v="3435" actId="962"/>
          <ac:spMkLst>
            <pc:docMk/>
            <pc:sldMk cId="2939548835" sldId="2482"/>
            <ac:spMk id="7" creationId="{A9303274-BF4E-473B-981B-CFFB72582052}"/>
          </ac:spMkLst>
        </pc:spChg>
        <pc:spChg chg="mod">
          <ac:chgData name="Andy Thompson (North Sea Transition Authority)" userId="321959ed-7daa-421a-aad7-834d2e4c66f9" providerId="ADAL" clId="{C9166856-DFC3-402D-B964-2ACC679FC3CB}" dt="2022-06-08T15:51:17.936" v="3437" actId="962"/>
          <ac:spMkLst>
            <pc:docMk/>
            <pc:sldMk cId="2939548835" sldId="2482"/>
            <ac:spMk id="8" creationId="{DE0ED77C-0BF6-471B-96A3-A163B0A25D7E}"/>
          </ac:spMkLst>
        </pc:spChg>
        <pc:spChg chg="mod">
          <ac:chgData name="Andy Thompson (North Sea Transition Authority)" userId="321959ed-7daa-421a-aad7-834d2e4c66f9" providerId="ADAL" clId="{C9166856-DFC3-402D-B964-2ACC679FC3CB}" dt="2022-06-08T15:52:23.726" v="3459" actId="962"/>
          <ac:spMkLst>
            <pc:docMk/>
            <pc:sldMk cId="2939548835" sldId="2482"/>
            <ac:spMk id="9" creationId="{E87DCED6-D87C-4CA2-A98C-63B007E67E57}"/>
          </ac:spMkLst>
        </pc:spChg>
        <pc:spChg chg="mod">
          <ac:chgData name="Andy Thompson (North Sea Transition Authority)" userId="321959ed-7daa-421a-aad7-834d2e4c66f9" providerId="ADAL" clId="{C9166856-DFC3-402D-B964-2ACC679FC3CB}" dt="2022-06-08T15:52:26.106" v="3461" actId="962"/>
          <ac:spMkLst>
            <pc:docMk/>
            <pc:sldMk cId="2939548835" sldId="2482"/>
            <ac:spMk id="10" creationId="{A2A430BB-8F85-4573-9FEF-CB2EE8E04780}"/>
          </ac:spMkLst>
        </pc:spChg>
        <pc:spChg chg="mod">
          <ac:chgData name="Andy Thompson (North Sea Transition Authority)" userId="321959ed-7daa-421a-aad7-834d2e4c66f9" providerId="ADAL" clId="{C9166856-DFC3-402D-B964-2ACC679FC3CB}" dt="2022-06-08T15:52:44.813" v="3468" actId="962"/>
          <ac:spMkLst>
            <pc:docMk/>
            <pc:sldMk cId="2939548835" sldId="2482"/>
            <ac:spMk id="12" creationId="{2A6B77BB-8DA3-4FF8-B674-8D34D72D00E6}"/>
          </ac:spMkLst>
        </pc:spChg>
        <pc:spChg chg="mod">
          <ac:chgData name="Andy Thompson (North Sea Transition Authority)" userId="321959ed-7daa-421a-aad7-834d2e4c66f9" providerId="ADAL" clId="{C9166856-DFC3-402D-B964-2ACC679FC3CB}" dt="2022-06-08T15:52:43.336" v="3466" actId="962"/>
          <ac:spMkLst>
            <pc:docMk/>
            <pc:sldMk cId="2939548835" sldId="2482"/>
            <ac:spMk id="14" creationId="{1D71FFF7-2844-4812-9B61-C5B122FE9EE1}"/>
          </ac:spMkLst>
        </pc:spChg>
        <pc:graphicFrameChg chg="mod">
          <ac:chgData name="Andy Thompson (North Sea Transition Authority)" userId="321959ed-7daa-421a-aad7-834d2e4c66f9" providerId="ADAL" clId="{C9166856-DFC3-402D-B964-2ACC679FC3CB}" dt="2022-06-08T15:50:21.566" v="3429" actId="13244"/>
          <ac:graphicFrameMkLst>
            <pc:docMk/>
            <pc:sldMk cId="2939548835" sldId="2482"/>
            <ac:graphicFrameMk id="16" creationId="{BA95AA0F-56B9-4122-A3D6-2A56743C45BE}"/>
          </ac:graphicFrameMkLst>
        </pc:graphicFrameChg>
      </pc:sldChg>
      <pc:sldChg chg="modSp mod">
        <pc:chgData name="Andy Thompson (North Sea Transition Authority)" userId="321959ed-7daa-421a-aad7-834d2e4c66f9" providerId="ADAL" clId="{C9166856-DFC3-402D-B964-2ACC679FC3CB}" dt="2022-06-08T15:45:07.780" v="3365" actId="207"/>
        <pc:sldMkLst>
          <pc:docMk/>
          <pc:sldMk cId="3106669113" sldId="2486"/>
        </pc:sldMkLst>
        <pc:graphicFrameChg chg="mod modGraphic">
          <ac:chgData name="Andy Thompson (North Sea Transition Authority)" userId="321959ed-7daa-421a-aad7-834d2e4c66f9" providerId="ADAL" clId="{C9166856-DFC3-402D-B964-2ACC679FC3CB}" dt="2022-06-08T15:45:07.780" v="3365" actId="207"/>
          <ac:graphicFrameMkLst>
            <pc:docMk/>
            <pc:sldMk cId="3106669113" sldId="2486"/>
            <ac:graphicFrameMk id="3" creationId="{1CBF805D-E027-4D4B-ACE9-98D4DD350D67}"/>
          </ac:graphicFrameMkLst>
        </pc:graphicFrameChg>
      </pc:sldChg>
      <pc:sldChg chg="addSp delSp modSp mod">
        <pc:chgData name="Andy Thompson (North Sea Transition Authority)" userId="321959ed-7daa-421a-aad7-834d2e4c66f9" providerId="ADAL" clId="{C9166856-DFC3-402D-B964-2ACC679FC3CB}" dt="2022-06-08T16:03:50.235" v="3636" actId="962"/>
        <pc:sldMkLst>
          <pc:docMk/>
          <pc:sldMk cId="1161196337" sldId="2494"/>
        </pc:sldMkLst>
        <pc:spChg chg="add del mod">
          <ac:chgData name="Andy Thompson (North Sea Transition Authority)" userId="321959ed-7daa-421a-aad7-834d2e4c66f9" providerId="ADAL" clId="{C9166856-DFC3-402D-B964-2ACC679FC3CB}" dt="2022-06-08T16:03:46.721" v="3634" actId="13244"/>
          <ac:spMkLst>
            <pc:docMk/>
            <pc:sldMk cId="1161196337" sldId="2494"/>
            <ac:spMk id="2" creationId="{75E87840-F388-4842-92DC-B70A3506B270}"/>
          </ac:spMkLst>
        </pc:spChg>
        <pc:spChg chg="mod">
          <ac:chgData name="Andy Thompson (North Sea Transition Authority)" userId="321959ed-7daa-421a-aad7-834d2e4c66f9" providerId="ADAL" clId="{C9166856-DFC3-402D-B964-2ACC679FC3CB}" dt="2022-06-08T16:00:36.280" v="3582" actId="962"/>
          <ac:spMkLst>
            <pc:docMk/>
            <pc:sldMk cId="1161196337" sldId="2494"/>
            <ac:spMk id="8" creationId="{2468512A-B1AF-4C06-8DFE-0A2428F506D3}"/>
          </ac:spMkLst>
        </pc:spChg>
        <pc:spChg chg="mod">
          <ac:chgData name="Andy Thompson (North Sea Transition Authority)" userId="321959ed-7daa-421a-aad7-834d2e4c66f9" providerId="ADAL" clId="{C9166856-DFC3-402D-B964-2ACC679FC3CB}" dt="2022-06-08T16:00:37.822" v="3583" actId="962"/>
          <ac:spMkLst>
            <pc:docMk/>
            <pc:sldMk cId="1161196337" sldId="2494"/>
            <ac:spMk id="9" creationId="{C62616CA-EBF1-471C-890A-4ED728B24097}"/>
          </ac:spMkLst>
        </pc:spChg>
        <pc:spChg chg="mod">
          <ac:chgData name="Andy Thompson (North Sea Transition Authority)" userId="321959ed-7daa-421a-aad7-834d2e4c66f9" providerId="ADAL" clId="{C9166856-DFC3-402D-B964-2ACC679FC3CB}" dt="2022-06-08T16:00:39.382" v="3584" actId="962"/>
          <ac:spMkLst>
            <pc:docMk/>
            <pc:sldMk cId="1161196337" sldId="2494"/>
            <ac:spMk id="11" creationId="{08FE755F-54DB-4E21-9F0D-F9564B4A67CF}"/>
          </ac:spMkLst>
        </pc:spChg>
        <pc:spChg chg="mod">
          <ac:chgData name="Andy Thompson (North Sea Transition Authority)" userId="321959ed-7daa-421a-aad7-834d2e4c66f9" providerId="ADAL" clId="{C9166856-DFC3-402D-B964-2ACC679FC3CB}" dt="2022-06-08T16:00:41.470" v="3585" actId="962"/>
          <ac:spMkLst>
            <pc:docMk/>
            <pc:sldMk cId="1161196337" sldId="2494"/>
            <ac:spMk id="12" creationId="{C66BC4D1-3876-4A75-92B6-F16F4FFD9CB3}"/>
          </ac:spMkLst>
        </pc:spChg>
        <pc:spChg chg="mod">
          <ac:chgData name="Andy Thompson (North Sea Transition Authority)" userId="321959ed-7daa-421a-aad7-834d2e4c66f9" providerId="ADAL" clId="{C9166856-DFC3-402D-B964-2ACC679FC3CB}" dt="2022-06-08T16:01:37.294" v="3612" actId="962"/>
          <ac:spMkLst>
            <pc:docMk/>
            <pc:sldMk cId="1161196337" sldId="2494"/>
            <ac:spMk id="13" creationId="{2E52C8BD-685F-4729-A288-7C3B043442AB}"/>
          </ac:spMkLst>
        </pc:spChg>
        <pc:spChg chg="mod">
          <ac:chgData name="Andy Thompson (North Sea Transition Authority)" userId="321959ed-7daa-421a-aad7-834d2e4c66f9" providerId="ADAL" clId="{C9166856-DFC3-402D-B964-2ACC679FC3CB}" dt="2022-06-08T16:00:42.942" v="3586" actId="962"/>
          <ac:spMkLst>
            <pc:docMk/>
            <pc:sldMk cId="1161196337" sldId="2494"/>
            <ac:spMk id="14" creationId="{856C0E80-2490-43F2-848D-F9769BB22033}"/>
          </ac:spMkLst>
        </pc:spChg>
        <pc:spChg chg="mod">
          <ac:chgData name="Andy Thompson (North Sea Transition Authority)" userId="321959ed-7daa-421a-aad7-834d2e4c66f9" providerId="ADAL" clId="{C9166856-DFC3-402D-B964-2ACC679FC3CB}" dt="2022-06-08T16:00:44.395" v="3587" actId="962"/>
          <ac:spMkLst>
            <pc:docMk/>
            <pc:sldMk cId="1161196337" sldId="2494"/>
            <ac:spMk id="15" creationId="{9D365364-803E-423A-92D5-49E31F3BD745}"/>
          </ac:spMkLst>
        </pc:spChg>
        <pc:spChg chg="mod">
          <ac:chgData name="Andy Thompson (North Sea Transition Authority)" userId="321959ed-7daa-421a-aad7-834d2e4c66f9" providerId="ADAL" clId="{C9166856-DFC3-402D-B964-2ACC679FC3CB}" dt="2022-06-08T16:00:48.064" v="3588" actId="962"/>
          <ac:spMkLst>
            <pc:docMk/>
            <pc:sldMk cId="1161196337" sldId="2494"/>
            <ac:spMk id="16" creationId="{10C53E90-DB7C-4877-B561-DDF3FCA29F45}"/>
          </ac:spMkLst>
        </pc:spChg>
        <pc:spChg chg="mod">
          <ac:chgData name="Andy Thompson (North Sea Transition Authority)" userId="321959ed-7daa-421a-aad7-834d2e4c66f9" providerId="ADAL" clId="{C9166856-DFC3-402D-B964-2ACC679FC3CB}" dt="2022-06-08T16:01:38.671" v="3613" actId="962"/>
          <ac:spMkLst>
            <pc:docMk/>
            <pc:sldMk cId="1161196337" sldId="2494"/>
            <ac:spMk id="17" creationId="{17792A22-8BD2-4809-8D1A-79B7A86CD3F9}"/>
          </ac:spMkLst>
        </pc:spChg>
        <pc:spChg chg="mod">
          <ac:chgData name="Andy Thompson (North Sea Transition Authority)" userId="321959ed-7daa-421a-aad7-834d2e4c66f9" providerId="ADAL" clId="{C9166856-DFC3-402D-B964-2ACC679FC3CB}" dt="2022-06-08T16:00:48.759" v="3589" actId="962"/>
          <ac:spMkLst>
            <pc:docMk/>
            <pc:sldMk cId="1161196337" sldId="2494"/>
            <ac:spMk id="18" creationId="{E87594FD-C63A-4495-AFA9-5FE0EE4DE956}"/>
          </ac:spMkLst>
        </pc:spChg>
        <pc:spChg chg="mod">
          <ac:chgData name="Andy Thompson (North Sea Transition Authority)" userId="321959ed-7daa-421a-aad7-834d2e4c66f9" providerId="ADAL" clId="{C9166856-DFC3-402D-B964-2ACC679FC3CB}" dt="2022-06-08T16:00:49.448" v="3590" actId="962"/>
          <ac:spMkLst>
            <pc:docMk/>
            <pc:sldMk cId="1161196337" sldId="2494"/>
            <ac:spMk id="19" creationId="{6866F206-718B-4B0F-8A74-7E49D32E5344}"/>
          </ac:spMkLst>
        </pc:spChg>
        <pc:spChg chg="mod">
          <ac:chgData name="Andy Thompson (North Sea Transition Authority)" userId="321959ed-7daa-421a-aad7-834d2e4c66f9" providerId="ADAL" clId="{C9166856-DFC3-402D-B964-2ACC679FC3CB}" dt="2022-06-08T16:00:50.599" v="3591" actId="962"/>
          <ac:spMkLst>
            <pc:docMk/>
            <pc:sldMk cId="1161196337" sldId="2494"/>
            <ac:spMk id="20" creationId="{A70ECBA0-E299-400A-93F5-88E8AF7168B6}"/>
          </ac:spMkLst>
        </pc:spChg>
        <pc:spChg chg="mod">
          <ac:chgData name="Andy Thompson (North Sea Transition Authority)" userId="321959ed-7daa-421a-aad7-834d2e4c66f9" providerId="ADAL" clId="{C9166856-DFC3-402D-B964-2ACC679FC3CB}" dt="2022-06-08T16:01:33.452" v="3610" actId="962"/>
          <ac:spMkLst>
            <pc:docMk/>
            <pc:sldMk cId="1161196337" sldId="2494"/>
            <ac:spMk id="21" creationId="{4C8384C2-59EE-4FA6-B397-04D14361F601}"/>
          </ac:spMkLst>
        </pc:spChg>
        <pc:spChg chg="mod">
          <ac:chgData name="Andy Thompson (North Sea Transition Authority)" userId="321959ed-7daa-421a-aad7-834d2e4c66f9" providerId="ADAL" clId="{C9166856-DFC3-402D-B964-2ACC679FC3CB}" dt="2022-06-08T16:01:35.527" v="3611" actId="962"/>
          <ac:spMkLst>
            <pc:docMk/>
            <pc:sldMk cId="1161196337" sldId="2494"/>
            <ac:spMk id="22" creationId="{AC8B0A1A-2F29-40C9-BF60-C4FB8ADF5EA4}"/>
          </ac:spMkLst>
        </pc:spChg>
        <pc:spChg chg="mod">
          <ac:chgData name="Andy Thompson (North Sea Transition Authority)" userId="321959ed-7daa-421a-aad7-834d2e4c66f9" providerId="ADAL" clId="{C9166856-DFC3-402D-B964-2ACC679FC3CB}" dt="2022-06-08T16:00:51.311" v="3592" actId="962"/>
          <ac:spMkLst>
            <pc:docMk/>
            <pc:sldMk cId="1161196337" sldId="2494"/>
            <ac:spMk id="23" creationId="{CD3B1B46-9FF3-45EC-8B1F-036C2BCDF38E}"/>
          </ac:spMkLst>
        </pc:spChg>
        <pc:spChg chg="mod">
          <ac:chgData name="Andy Thompson (North Sea Transition Authority)" userId="321959ed-7daa-421a-aad7-834d2e4c66f9" providerId="ADAL" clId="{C9166856-DFC3-402D-B964-2ACC679FC3CB}" dt="2022-06-08T16:00:52.349" v="3593" actId="962"/>
          <ac:spMkLst>
            <pc:docMk/>
            <pc:sldMk cId="1161196337" sldId="2494"/>
            <ac:spMk id="24" creationId="{EA05CBE4-E981-4819-A692-42F9B42109C2}"/>
          </ac:spMkLst>
        </pc:spChg>
        <pc:spChg chg="mod">
          <ac:chgData name="Andy Thompson (North Sea Transition Authority)" userId="321959ed-7daa-421a-aad7-834d2e4c66f9" providerId="ADAL" clId="{C9166856-DFC3-402D-B964-2ACC679FC3CB}" dt="2022-06-08T16:00:53.159" v="3594" actId="962"/>
          <ac:spMkLst>
            <pc:docMk/>
            <pc:sldMk cId="1161196337" sldId="2494"/>
            <ac:spMk id="25" creationId="{47BFD5CA-5490-444B-8494-584A5D9B1B73}"/>
          </ac:spMkLst>
        </pc:spChg>
        <pc:spChg chg="mod">
          <ac:chgData name="Andy Thompson (North Sea Transition Authority)" userId="321959ed-7daa-421a-aad7-834d2e4c66f9" providerId="ADAL" clId="{C9166856-DFC3-402D-B964-2ACC679FC3CB}" dt="2022-06-08T16:00:53.932" v="3595" actId="962"/>
          <ac:spMkLst>
            <pc:docMk/>
            <pc:sldMk cId="1161196337" sldId="2494"/>
            <ac:spMk id="26" creationId="{0AC70EEE-347B-4C48-B636-997D6C1A65B1}"/>
          </ac:spMkLst>
        </pc:spChg>
        <pc:spChg chg="mod">
          <ac:chgData name="Andy Thompson (North Sea Transition Authority)" userId="321959ed-7daa-421a-aad7-834d2e4c66f9" providerId="ADAL" clId="{C9166856-DFC3-402D-B964-2ACC679FC3CB}" dt="2022-06-08T16:00:54.887" v="3596" actId="962"/>
          <ac:spMkLst>
            <pc:docMk/>
            <pc:sldMk cId="1161196337" sldId="2494"/>
            <ac:spMk id="27" creationId="{33D1DEEC-B340-4436-BFFB-BF0733BDF5B0}"/>
          </ac:spMkLst>
        </pc:spChg>
        <pc:spChg chg="mod">
          <ac:chgData name="Andy Thompson (North Sea Transition Authority)" userId="321959ed-7daa-421a-aad7-834d2e4c66f9" providerId="ADAL" clId="{C9166856-DFC3-402D-B964-2ACC679FC3CB}" dt="2022-06-08T16:01:31.831" v="3609" actId="962"/>
          <ac:spMkLst>
            <pc:docMk/>
            <pc:sldMk cId="1161196337" sldId="2494"/>
            <ac:spMk id="28" creationId="{239CAC2B-EB87-4707-9CA2-5E08AE1D3F2A}"/>
          </ac:spMkLst>
        </pc:spChg>
        <pc:spChg chg="mod">
          <ac:chgData name="Andy Thompson (North Sea Transition Authority)" userId="321959ed-7daa-421a-aad7-834d2e4c66f9" providerId="ADAL" clId="{C9166856-DFC3-402D-B964-2ACC679FC3CB}" dt="2022-06-08T16:00:55.736" v="3597" actId="962"/>
          <ac:spMkLst>
            <pc:docMk/>
            <pc:sldMk cId="1161196337" sldId="2494"/>
            <ac:spMk id="29" creationId="{53BB16C2-B9A3-480E-A620-DB7EE26BF2B9}"/>
          </ac:spMkLst>
        </pc:spChg>
        <pc:spChg chg="mod">
          <ac:chgData name="Andy Thompson (North Sea Transition Authority)" userId="321959ed-7daa-421a-aad7-834d2e4c66f9" providerId="ADAL" clId="{C9166856-DFC3-402D-B964-2ACC679FC3CB}" dt="2022-06-08T16:00:56.590" v="3598" actId="962"/>
          <ac:spMkLst>
            <pc:docMk/>
            <pc:sldMk cId="1161196337" sldId="2494"/>
            <ac:spMk id="30" creationId="{A4E55890-8C45-47F8-B033-9F5B7C7A9FFA}"/>
          </ac:spMkLst>
        </pc:spChg>
        <pc:spChg chg="mod">
          <ac:chgData name="Andy Thompson (North Sea Transition Authority)" userId="321959ed-7daa-421a-aad7-834d2e4c66f9" providerId="ADAL" clId="{C9166856-DFC3-402D-B964-2ACC679FC3CB}" dt="2022-06-08T16:00:57.560" v="3599" actId="962"/>
          <ac:spMkLst>
            <pc:docMk/>
            <pc:sldMk cId="1161196337" sldId="2494"/>
            <ac:spMk id="31" creationId="{7FF7D371-B7D0-4FA4-9EB8-F2CA8DF4BE00}"/>
          </ac:spMkLst>
        </pc:spChg>
        <pc:spChg chg="mod">
          <ac:chgData name="Andy Thompson (North Sea Transition Authority)" userId="321959ed-7daa-421a-aad7-834d2e4c66f9" providerId="ADAL" clId="{C9166856-DFC3-402D-B964-2ACC679FC3CB}" dt="2022-06-08T16:00:58.513" v="3600" actId="962"/>
          <ac:spMkLst>
            <pc:docMk/>
            <pc:sldMk cId="1161196337" sldId="2494"/>
            <ac:spMk id="32" creationId="{E504E27A-CD5E-48E1-8FF2-8A7DCAE021F1}"/>
          </ac:spMkLst>
        </pc:spChg>
        <pc:spChg chg="mod">
          <ac:chgData name="Andy Thompson (North Sea Transition Authority)" userId="321959ed-7daa-421a-aad7-834d2e4c66f9" providerId="ADAL" clId="{C9166856-DFC3-402D-B964-2ACC679FC3CB}" dt="2022-06-08T16:01:04.860" v="3601" actId="962"/>
          <ac:spMkLst>
            <pc:docMk/>
            <pc:sldMk cId="1161196337" sldId="2494"/>
            <ac:spMk id="33" creationId="{E40E33A9-71D0-4E02-8713-9BBA5F98E830}"/>
          </ac:spMkLst>
        </pc:spChg>
        <pc:spChg chg="mod">
          <ac:chgData name="Andy Thompson (North Sea Transition Authority)" userId="321959ed-7daa-421a-aad7-834d2e4c66f9" providerId="ADAL" clId="{C9166856-DFC3-402D-B964-2ACC679FC3CB}" dt="2022-06-08T16:01:07.638" v="3602" actId="962"/>
          <ac:spMkLst>
            <pc:docMk/>
            <pc:sldMk cId="1161196337" sldId="2494"/>
            <ac:spMk id="34" creationId="{83CE938E-362D-400B-B504-A9BEA4FA9585}"/>
          </ac:spMkLst>
        </pc:spChg>
        <pc:spChg chg="mod">
          <ac:chgData name="Andy Thompson (North Sea Transition Authority)" userId="321959ed-7daa-421a-aad7-834d2e4c66f9" providerId="ADAL" clId="{C9166856-DFC3-402D-B964-2ACC679FC3CB}" dt="2022-06-08T16:01:08.425" v="3603" actId="962"/>
          <ac:spMkLst>
            <pc:docMk/>
            <pc:sldMk cId="1161196337" sldId="2494"/>
            <ac:spMk id="35" creationId="{39C34223-0F12-4B41-ACD0-654B6D837AB4}"/>
          </ac:spMkLst>
        </pc:spChg>
        <pc:spChg chg="mod">
          <ac:chgData name="Andy Thompson (North Sea Transition Authority)" userId="321959ed-7daa-421a-aad7-834d2e4c66f9" providerId="ADAL" clId="{C9166856-DFC3-402D-B964-2ACC679FC3CB}" dt="2022-06-08T16:01:09.699" v="3604" actId="962"/>
          <ac:spMkLst>
            <pc:docMk/>
            <pc:sldMk cId="1161196337" sldId="2494"/>
            <ac:spMk id="36" creationId="{622B4402-4BC3-44B5-82D9-4D3EEE1559F2}"/>
          </ac:spMkLst>
        </pc:spChg>
        <pc:spChg chg="mod">
          <ac:chgData name="Andy Thompson (North Sea Transition Authority)" userId="321959ed-7daa-421a-aad7-834d2e4c66f9" providerId="ADAL" clId="{C9166856-DFC3-402D-B964-2ACC679FC3CB}" dt="2022-06-08T16:01:12.837" v="3605" actId="962"/>
          <ac:spMkLst>
            <pc:docMk/>
            <pc:sldMk cId="1161196337" sldId="2494"/>
            <ac:spMk id="37" creationId="{1F5AD0DC-7661-4BC4-A2FA-0872AFC80B55}"/>
          </ac:spMkLst>
        </pc:spChg>
        <pc:spChg chg="mod">
          <ac:chgData name="Andy Thompson (North Sea Transition Authority)" userId="321959ed-7daa-421a-aad7-834d2e4c66f9" providerId="ADAL" clId="{C9166856-DFC3-402D-B964-2ACC679FC3CB}" dt="2022-06-08T16:01:14.224" v="3606" actId="962"/>
          <ac:spMkLst>
            <pc:docMk/>
            <pc:sldMk cId="1161196337" sldId="2494"/>
            <ac:spMk id="38" creationId="{F1D250DD-D653-4E05-A4E1-15E7D8E0340D}"/>
          </ac:spMkLst>
        </pc:spChg>
        <pc:spChg chg="mod">
          <ac:chgData name="Andy Thompson (North Sea Transition Authority)" userId="321959ed-7daa-421a-aad7-834d2e4c66f9" providerId="ADAL" clId="{C9166856-DFC3-402D-B964-2ACC679FC3CB}" dt="2022-06-08T16:01:15.940" v="3607" actId="962"/>
          <ac:spMkLst>
            <pc:docMk/>
            <pc:sldMk cId="1161196337" sldId="2494"/>
            <ac:spMk id="39" creationId="{4F72309C-EA3C-4A45-854F-376522BC43FA}"/>
          </ac:spMkLst>
        </pc:spChg>
        <pc:spChg chg="mod">
          <ac:chgData name="Andy Thompson (North Sea Transition Authority)" userId="321959ed-7daa-421a-aad7-834d2e4c66f9" providerId="ADAL" clId="{C9166856-DFC3-402D-B964-2ACC679FC3CB}" dt="2022-06-08T16:01:20.608" v="3608" actId="962"/>
          <ac:spMkLst>
            <pc:docMk/>
            <pc:sldMk cId="1161196337" sldId="2494"/>
            <ac:spMk id="40" creationId="{DC4F5D3A-94D3-4777-905E-8FCDE43EF6D4}"/>
          </ac:spMkLst>
        </pc:spChg>
        <pc:spChg chg="add del mod">
          <ac:chgData name="Andy Thompson (North Sea Transition Authority)" userId="321959ed-7daa-421a-aad7-834d2e4c66f9" providerId="ADAL" clId="{C9166856-DFC3-402D-B964-2ACC679FC3CB}" dt="2022-06-08T16:03:32.153" v="3631" actId="478"/>
          <ac:spMkLst>
            <pc:docMk/>
            <pc:sldMk cId="1161196337" sldId="2494"/>
            <ac:spMk id="41" creationId="{7B6CA01D-DDDC-4E4A-B9A0-C2AA1D284018}"/>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3" creationId="{55A9D099-4126-405A-A493-B223671E92CF}"/>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4" creationId="{B96BF859-0D29-41EE-A3FA-C09051F0FB87}"/>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5" creationId="{96CAB8ED-3328-4B89-A685-83CF881D0908}"/>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6" creationId="{E597A8CF-19BC-444B-8B66-B65CC1E14857}"/>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7" creationId="{08E10FA5-FC3A-49F8-9EB1-25DC991FA779}"/>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8" creationId="{E555C534-CDBF-416A-A430-0FE096F35BC8}"/>
          </ac:spMkLst>
        </pc:spChg>
        <pc:spChg chg="mod">
          <ac:chgData name="Andy Thompson (North Sea Transition Authority)" userId="321959ed-7daa-421a-aad7-834d2e4c66f9" providerId="ADAL" clId="{C9166856-DFC3-402D-B964-2ACC679FC3CB}" dt="2022-06-08T15:59:39.833" v="3563" actId="164"/>
          <ac:spMkLst>
            <pc:docMk/>
            <pc:sldMk cId="1161196337" sldId="2494"/>
            <ac:spMk id="49" creationId="{4D2FE3EF-5FF2-49DB-B041-FB6F02A43A05}"/>
          </ac:spMkLst>
        </pc:spChg>
        <pc:spChg chg="add del mod">
          <ac:chgData name="Andy Thompson (North Sea Transition Authority)" userId="321959ed-7daa-421a-aad7-834d2e4c66f9" providerId="ADAL" clId="{C9166856-DFC3-402D-B964-2ACC679FC3CB}" dt="2022-06-08T16:03:29.431" v="3629" actId="33771"/>
          <ac:spMkLst>
            <pc:docMk/>
            <pc:sldMk cId="1161196337" sldId="2494"/>
            <ac:spMk id="50" creationId="{03A7BF3E-40D5-473F-9FF0-089B247AB7D8}"/>
          </ac:spMkLst>
        </pc:spChg>
        <pc:spChg chg="mod">
          <ac:chgData name="Andy Thompson (North Sea Transition Authority)" userId="321959ed-7daa-421a-aad7-834d2e4c66f9" providerId="ADAL" clId="{C9166856-DFC3-402D-B964-2ACC679FC3CB}" dt="2022-06-08T16:03:50.235" v="3636" actId="962"/>
          <ac:spMkLst>
            <pc:docMk/>
            <pc:sldMk cId="1161196337" sldId="2494"/>
            <ac:spMk id="54" creationId="{887094F2-FB0F-411C-9FEB-D7CE461955A7}"/>
          </ac:spMkLst>
        </pc:spChg>
        <pc:spChg chg="mod">
          <ac:chgData name="Andy Thompson (North Sea Transition Authority)" userId="321959ed-7daa-421a-aad7-834d2e4c66f9" providerId="ADAL" clId="{C9166856-DFC3-402D-B964-2ACC679FC3CB}" dt="2022-06-08T16:01:59.293" v="3615" actId="962"/>
          <ac:spMkLst>
            <pc:docMk/>
            <pc:sldMk cId="1161196337" sldId="2494"/>
            <ac:spMk id="55" creationId="{DF0EA148-F122-4653-A361-2FA959351E9A}"/>
          </ac:spMkLst>
        </pc:spChg>
        <pc:spChg chg="mod">
          <ac:chgData name="Andy Thompson (North Sea Transition Authority)" userId="321959ed-7daa-421a-aad7-834d2e4c66f9" providerId="ADAL" clId="{C9166856-DFC3-402D-B964-2ACC679FC3CB}" dt="2022-06-08T16:02:06.359" v="3616" actId="962"/>
          <ac:spMkLst>
            <pc:docMk/>
            <pc:sldMk cId="1161196337" sldId="2494"/>
            <ac:spMk id="57" creationId="{A26DD2ED-FC0D-4001-9F2D-0F606AEADCDE}"/>
          </ac:spMkLst>
        </pc:spChg>
        <pc:spChg chg="mod">
          <ac:chgData name="Andy Thompson (North Sea Transition Authority)" userId="321959ed-7daa-421a-aad7-834d2e4c66f9" providerId="ADAL" clId="{C9166856-DFC3-402D-B964-2ACC679FC3CB}" dt="2022-06-08T16:02:08.823" v="3617" actId="962"/>
          <ac:spMkLst>
            <pc:docMk/>
            <pc:sldMk cId="1161196337" sldId="2494"/>
            <ac:spMk id="58" creationId="{1EBC7B9D-79C9-470D-AF2E-3422F527E7F9}"/>
          </ac:spMkLst>
        </pc:spChg>
        <pc:spChg chg="mod">
          <ac:chgData name="Andy Thompson (North Sea Transition Authority)" userId="321959ed-7daa-421a-aad7-834d2e4c66f9" providerId="ADAL" clId="{C9166856-DFC3-402D-B964-2ACC679FC3CB}" dt="2022-06-08T16:02:12.448" v="3618" actId="962"/>
          <ac:spMkLst>
            <pc:docMk/>
            <pc:sldMk cId="1161196337" sldId="2494"/>
            <ac:spMk id="59" creationId="{E08E847B-B62F-4651-B9D1-3F9FCC54E560}"/>
          </ac:spMkLst>
        </pc:spChg>
        <pc:spChg chg="mod">
          <ac:chgData name="Andy Thompson (North Sea Transition Authority)" userId="321959ed-7daa-421a-aad7-834d2e4c66f9" providerId="ADAL" clId="{C9166856-DFC3-402D-B964-2ACC679FC3CB}" dt="2022-06-08T16:03:48.859" v="3635" actId="962"/>
          <ac:spMkLst>
            <pc:docMk/>
            <pc:sldMk cId="1161196337" sldId="2494"/>
            <ac:spMk id="60" creationId="{155B1197-7F0E-4A61-843D-4E474BC75171}"/>
          </ac:spMkLst>
        </pc:spChg>
        <pc:spChg chg="mod">
          <ac:chgData name="Andy Thompson (North Sea Transition Authority)" userId="321959ed-7daa-421a-aad7-834d2e4c66f9" providerId="ADAL" clId="{C9166856-DFC3-402D-B964-2ACC679FC3CB}" dt="2022-06-08T16:02:38.092" v="3623" actId="962"/>
          <ac:spMkLst>
            <pc:docMk/>
            <pc:sldMk cId="1161196337" sldId="2494"/>
            <ac:spMk id="61" creationId="{1B780FD9-EF25-4243-AA1C-5D23CE1289DC}"/>
          </ac:spMkLst>
        </pc:spChg>
        <pc:spChg chg="mod">
          <ac:chgData name="Andy Thompson (North Sea Transition Authority)" userId="321959ed-7daa-421a-aad7-834d2e4c66f9" providerId="ADAL" clId="{C9166856-DFC3-402D-B964-2ACC679FC3CB}" dt="2022-06-08T16:02:48.222" v="3624" actId="962"/>
          <ac:spMkLst>
            <pc:docMk/>
            <pc:sldMk cId="1161196337" sldId="2494"/>
            <ac:spMk id="62" creationId="{8C5DC5D0-28C3-430A-8C6A-176E30D17CB9}"/>
          </ac:spMkLst>
        </pc:spChg>
        <pc:spChg chg="mod">
          <ac:chgData name="Andy Thompson (North Sea Transition Authority)" userId="321959ed-7daa-421a-aad7-834d2e4c66f9" providerId="ADAL" clId="{C9166856-DFC3-402D-B964-2ACC679FC3CB}" dt="2022-06-08T15:59:00.399" v="3555" actId="164"/>
          <ac:spMkLst>
            <pc:docMk/>
            <pc:sldMk cId="1161196337" sldId="2494"/>
            <ac:spMk id="63" creationId="{74734C9B-2A85-47BA-A69D-999FAA230E4C}"/>
          </ac:spMkLst>
        </pc:spChg>
        <pc:grpChg chg="add mod">
          <ac:chgData name="Andy Thompson (North Sea Transition Authority)" userId="321959ed-7daa-421a-aad7-834d2e4c66f9" providerId="ADAL" clId="{C9166856-DFC3-402D-B964-2ACC679FC3CB}" dt="2022-06-08T15:59:00.399" v="3555" actId="164"/>
          <ac:grpSpMkLst>
            <pc:docMk/>
            <pc:sldMk cId="1161196337" sldId="2494"/>
            <ac:grpSpMk id="3" creationId="{99F5F22E-5C28-492C-AC15-4193B629CAA9}"/>
          </ac:grpSpMkLst>
        </pc:grpChg>
        <pc:grpChg chg="add mod">
          <ac:chgData name="Andy Thompson (North Sea Transition Authority)" userId="321959ed-7daa-421a-aad7-834d2e4c66f9" providerId="ADAL" clId="{C9166856-DFC3-402D-B964-2ACC679FC3CB}" dt="2022-06-08T15:59:39.833" v="3563" actId="164"/>
          <ac:grpSpMkLst>
            <pc:docMk/>
            <pc:sldMk cId="1161196337" sldId="2494"/>
            <ac:grpSpMk id="10" creationId="{1E7C4ED4-AD89-43A0-AA31-5F22E384ADB3}"/>
          </ac:grpSpMkLst>
        </pc:grpChg>
        <pc:grpChg chg="mod">
          <ac:chgData name="Andy Thompson (North Sea Transition Authority)" userId="321959ed-7daa-421a-aad7-834d2e4c66f9" providerId="ADAL" clId="{C9166856-DFC3-402D-B964-2ACC679FC3CB}" dt="2022-06-08T15:59:39.833" v="3563" actId="164"/>
          <ac:grpSpMkLst>
            <pc:docMk/>
            <pc:sldMk cId="1161196337" sldId="2494"/>
            <ac:grpSpMk id="42" creationId="{BA4801A1-B062-42B3-B90A-C5F6F4005E89}"/>
          </ac:grpSpMkLst>
        </pc:grpChg>
        <pc:cxnChg chg="mod">
          <ac:chgData name="Andy Thompson (North Sea Transition Authority)" userId="321959ed-7daa-421a-aad7-834d2e4c66f9" providerId="ADAL" clId="{C9166856-DFC3-402D-B964-2ACC679FC3CB}" dt="2022-06-08T15:59:39.833" v="3563" actId="164"/>
          <ac:cxnSpMkLst>
            <pc:docMk/>
            <pc:sldMk cId="1161196337" sldId="2494"/>
            <ac:cxnSpMk id="4" creationId="{0CB66062-3B3B-420F-9E1F-A74610E4FD49}"/>
          </ac:cxnSpMkLst>
        </pc:cxnChg>
        <pc:cxnChg chg="mod">
          <ac:chgData name="Andy Thompson (North Sea Transition Authority)" userId="321959ed-7daa-421a-aad7-834d2e4c66f9" providerId="ADAL" clId="{C9166856-DFC3-402D-B964-2ACC679FC3CB}" dt="2022-06-08T15:59:39.833" v="3563" actId="164"/>
          <ac:cxnSpMkLst>
            <pc:docMk/>
            <pc:sldMk cId="1161196337" sldId="2494"/>
            <ac:cxnSpMk id="5" creationId="{636803C4-F831-4991-95E5-D761DEB20C3F}"/>
          </ac:cxnSpMkLst>
        </pc:cxnChg>
        <pc:cxnChg chg="mod">
          <ac:chgData name="Andy Thompson (North Sea Transition Authority)" userId="321959ed-7daa-421a-aad7-834d2e4c66f9" providerId="ADAL" clId="{C9166856-DFC3-402D-B964-2ACC679FC3CB}" dt="2022-06-08T15:59:39.833" v="3563" actId="164"/>
          <ac:cxnSpMkLst>
            <pc:docMk/>
            <pc:sldMk cId="1161196337" sldId="2494"/>
            <ac:cxnSpMk id="6" creationId="{7509C5C8-F21E-405F-930C-A364DCC3A7A7}"/>
          </ac:cxnSpMkLst>
        </pc:cxnChg>
        <pc:cxnChg chg="mod">
          <ac:chgData name="Andy Thompson (North Sea Transition Authority)" userId="321959ed-7daa-421a-aad7-834d2e4c66f9" providerId="ADAL" clId="{C9166856-DFC3-402D-B964-2ACC679FC3CB}" dt="2022-06-08T15:59:39.833" v="3563" actId="164"/>
          <ac:cxnSpMkLst>
            <pc:docMk/>
            <pc:sldMk cId="1161196337" sldId="2494"/>
            <ac:cxnSpMk id="7" creationId="{17BEF974-7959-4BA5-8E14-42943E3D8DD4}"/>
          </ac:cxnSpMkLst>
        </pc:cxnChg>
        <pc:cxnChg chg="mod">
          <ac:chgData name="Andy Thompson (North Sea Transition Authority)" userId="321959ed-7daa-421a-aad7-834d2e4c66f9" providerId="ADAL" clId="{C9166856-DFC3-402D-B964-2ACC679FC3CB}" dt="2022-06-08T15:59:39.833" v="3563" actId="164"/>
          <ac:cxnSpMkLst>
            <pc:docMk/>
            <pc:sldMk cId="1161196337" sldId="2494"/>
            <ac:cxnSpMk id="56" creationId="{2914A537-BF01-4AB1-84FD-22FC7F339A3B}"/>
          </ac:cxnSpMkLst>
        </pc:cxnChg>
      </pc:sldChg>
      <pc:sldChg chg="modSp mod">
        <pc:chgData name="Andy Thompson (North Sea Transition Authority)" userId="321959ed-7daa-421a-aad7-834d2e4c66f9" providerId="ADAL" clId="{C9166856-DFC3-402D-B964-2ACC679FC3CB}" dt="2022-06-08T16:00:27.496" v="3581" actId="962"/>
        <pc:sldMkLst>
          <pc:docMk/>
          <pc:sldMk cId="1352579867" sldId="3552"/>
        </pc:sldMkLst>
        <pc:spChg chg="mod">
          <ac:chgData name="Andy Thompson (North Sea Transition Authority)" userId="321959ed-7daa-421a-aad7-834d2e4c66f9" providerId="ADAL" clId="{C9166856-DFC3-402D-B964-2ACC679FC3CB}" dt="2022-06-08T15:58:23.460" v="3539" actId="962"/>
          <ac:spMkLst>
            <pc:docMk/>
            <pc:sldMk cId="1352579867" sldId="3552"/>
            <ac:spMk id="2" creationId="{4EB8FCEC-73C2-4E60-9ED8-D3A709DC3872}"/>
          </ac:spMkLst>
        </pc:spChg>
        <pc:spChg chg="mod">
          <ac:chgData name="Andy Thompson (North Sea Transition Authority)" userId="321959ed-7daa-421a-aad7-834d2e4c66f9" providerId="ADAL" clId="{C9166856-DFC3-402D-B964-2ACC679FC3CB}" dt="2022-06-08T15:58:23.880" v="3540" actId="962"/>
          <ac:spMkLst>
            <pc:docMk/>
            <pc:sldMk cId="1352579867" sldId="3552"/>
            <ac:spMk id="22" creationId="{3712B781-96BB-41C5-A97D-66739C215EEB}"/>
          </ac:spMkLst>
        </pc:spChg>
        <pc:spChg chg="mod">
          <ac:chgData name="Andy Thompson (North Sea Transition Authority)" userId="321959ed-7daa-421a-aad7-834d2e4c66f9" providerId="ADAL" clId="{C9166856-DFC3-402D-B964-2ACC679FC3CB}" dt="2022-06-08T15:58:25.677" v="3544" actId="962"/>
          <ac:spMkLst>
            <pc:docMk/>
            <pc:sldMk cId="1352579867" sldId="3552"/>
            <ac:spMk id="24" creationId="{D29CD277-EE13-4258-B0AF-25004D576322}"/>
          </ac:spMkLst>
        </pc:spChg>
        <pc:spChg chg="mod">
          <ac:chgData name="Andy Thompson (North Sea Transition Authority)" userId="321959ed-7daa-421a-aad7-834d2e4c66f9" providerId="ADAL" clId="{C9166856-DFC3-402D-B964-2ACC679FC3CB}" dt="2022-06-08T15:58:25.993" v="3545" actId="962"/>
          <ac:spMkLst>
            <pc:docMk/>
            <pc:sldMk cId="1352579867" sldId="3552"/>
            <ac:spMk id="25" creationId="{375F56B4-0B09-4F88-97FA-04CC98666860}"/>
          </ac:spMkLst>
        </pc:spChg>
        <pc:spChg chg="mod">
          <ac:chgData name="Andy Thompson (North Sea Transition Authority)" userId="321959ed-7daa-421a-aad7-834d2e4c66f9" providerId="ADAL" clId="{C9166856-DFC3-402D-B964-2ACC679FC3CB}" dt="2022-06-08T15:58:26.361" v="3546" actId="962"/>
          <ac:spMkLst>
            <pc:docMk/>
            <pc:sldMk cId="1352579867" sldId="3552"/>
            <ac:spMk id="27" creationId="{6F18E534-26E3-44DD-806E-CB34A7A25CE4}"/>
          </ac:spMkLst>
        </pc:spChg>
        <pc:spChg chg="mod">
          <ac:chgData name="Andy Thompson (North Sea Transition Authority)" userId="321959ed-7daa-421a-aad7-834d2e4c66f9" providerId="ADAL" clId="{C9166856-DFC3-402D-B964-2ACC679FC3CB}" dt="2022-06-08T15:58:26.857" v="3547" actId="962"/>
          <ac:spMkLst>
            <pc:docMk/>
            <pc:sldMk cId="1352579867" sldId="3552"/>
            <ac:spMk id="29" creationId="{2E5E9652-F346-49DE-A7F4-27B67812530E}"/>
          </ac:spMkLst>
        </pc:spChg>
        <pc:spChg chg="mod">
          <ac:chgData name="Andy Thompson (North Sea Transition Authority)" userId="321959ed-7daa-421a-aad7-834d2e4c66f9" providerId="ADAL" clId="{C9166856-DFC3-402D-B964-2ACC679FC3CB}" dt="2022-06-08T15:58:19.189" v="3538" actId="13244"/>
          <ac:spMkLst>
            <pc:docMk/>
            <pc:sldMk cId="1352579867" sldId="3552"/>
            <ac:spMk id="30" creationId="{03B50637-7299-41F5-975F-DCFB3FA8EB0E}"/>
          </ac:spMkLst>
        </pc:spChg>
        <pc:spChg chg="mod">
          <ac:chgData name="Andy Thompson (North Sea Transition Authority)" userId="321959ed-7daa-421a-aad7-834d2e4c66f9" providerId="ADAL" clId="{C9166856-DFC3-402D-B964-2ACC679FC3CB}" dt="2022-06-08T15:58:27.735" v="3548" actId="962"/>
          <ac:spMkLst>
            <pc:docMk/>
            <pc:sldMk cId="1352579867" sldId="3552"/>
            <ac:spMk id="31" creationId="{F7A959EA-3506-4B4D-ABA9-4C5F5815557A}"/>
          </ac:spMkLst>
        </pc:spChg>
        <pc:spChg chg="mod">
          <ac:chgData name="Andy Thompson (North Sea Transition Authority)" userId="321959ed-7daa-421a-aad7-834d2e4c66f9" providerId="ADAL" clId="{C9166856-DFC3-402D-B964-2ACC679FC3CB}" dt="2022-06-08T16:00:13.785" v="3577" actId="962"/>
          <ac:spMkLst>
            <pc:docMk/>
            <pc:sldMk cId="1352579867" sldId="3552"/>
            <ac:spMk id="32" creationId="{BD7A7F2A-42AC-454D-BD8C-A8DBEC0E7881}"/>
          </ac:spMkLst>
        </pc:spChg>
        <pc:spChg chg="mod">
          <ac:chgData name="Andy Thompson (North Sea Transition Authority)" userId="321959ed-7daa-421a-aad7-834d2e4c66f9" providerId="ADAL" clId="{C9166856-DFC3-402D-B964-2ACC679FC3CB}" dt="2022-06-08T16:00:22.035" v="3578" actId="962"/>
          <ac:spMkLst>
            <pc:docMk/>
            <pc:sldMk cId="1352579867" sldId="3552"/>
            <ac:spMk id="33" creationId="{51D4434F-55ED-42E8-B370-147256D464A8}"/>
          </ac:spMkLst>
        </pc:spChg>
        <pc:spChg chg="mod">
          <ac:chgData name="Andy Thompson (North Sea Transition Authority)" userId="321959ed-7daa-421a-aad7-834d2e4c66f9" providerId="ADAL" clId="{C9166856-DFC3-402D-B964-2ACC679FC3CB}" dt="2022-06-08T16:00:27.496" v="3581" actId="962"/>
          <ac:spMkLst>
            <pc:docMk/>
            <pc:sldMk cId="1352579867" sldId="3552"/>
            <ac:spMk id="34" creationId="{9CD33175-EA20-4DB7-9CB0-F11BE39FD546}"/>
          </ac:spMkLst>
        </pc:spChg>
        <pc:spChg chg="mod">
          <ac:chgData name="Andy Thompson (North Sea Transition Authority)" userId="321959ed-7daa-421a-aad7-834d2e4c66f9" providerId="ADAL" clId="{C9166856-DFC3-402D-B964-2ACC679FC3CB}" dt="2022-06-08T15:58:05.039" v="3535" actId="13244"/>
          <ac:spMkLst>
            <pc:docMk/>
            <pc:sldMk cId="1352579867" sldId="3552"/>
            <ac:spMk id="36" creationId="{FF79F99B-CE60-4B65-9668-C3D9383BA41A}"/>
          </ac:spMkLst>
        </pc:spChg>
        <pc:grpChg chg="mod">
          <ac:chgData name="Andy Thompson (North Sea Transition Authority)" userId="321959ed-7daa-421a-aad7-834d2e4c66f9" providerId="ADAL" clId="{C9166856-DFC3-402D-B964-2ACC679FC3CB}" dt="2022-06-08T15:31:03.357" v="2357" actId="962"/>
          <ac:grpSpMkLst>
            <pc:docMk/>
            <pc:sldMk cId="1352579867" sldId="3552"/>
            <ac:grpSpMk id="26" creationId="{C72A3186-D5DB-4B20-9A81-8A7E142B3FFC}"/>
          </ac:grpSpMkLst>
        </pc:grpChg>
        <pc:cxnChg chg="mod">
          <ac:chgData name="Andy Thompson (North Sea Transition Authority)" userId="321959ed-7daa-421a-aad7-834d2e4c66f9" providerId="ADAL" clId="{C9166856-DFC3-402D-B964-2ACC679FC3CB}" dt="2022-06-08T15:58:12.718" v="3536" actId="13244"/>
          <ac:cxnSpMkLst>
            <pc:docMk/>
            <pc:sldMk cId="1352579867" sldId="3552"/>
            <ac:cxnSpMk id="28" creationId="{D25B4CD0-B92B-46E3-8CC2-B632ACD43A14}"/>
          </ac:cxnSpMkLst>
        </pc:cxnChg>
        <pc:cxnChg chg="mod">
          <ac:chgData name="Andy Thompson (North Sea Transition Authority)" userId="321959ed-7daa-421a-aad7-834d2e4c66f9" providerId="ADAL" clId="{C9166856-DFC3-402D-B964-2ACC679FC3CB}" dt="2022-06-08T15:31:09.750" v="2359" actId="962"/>
          <ac:cxnSpMkLst>
            <pc:docMk/>
            <pc:sldMk cId="1352579867" sldId="3552"/>
            <ac:cxnSpMk id="35" creationId="{D2A8FE39-9671-49B6-A7A5-BFE634C633A2}"/>
          </ac:cxnSpMkLst>
        </pc:cxnChg>
      </pc:sldChg>
      <pc:sldChg chg="delSp modSp mod">
        <pc:chgData name="Andy Thompson (North Sea Transition Authority)" userId="321959ed-7daa-421a-aad7-834d2e4c66f9" providerId="ADAL" clId="{C9166856-DFC3-402D-B964-2ACC679FC3CB}" dt="2022-06-08T15:57:47.292" v="3533" actId="13244"/>
        <pc:sldMkLst>
          <pc:docMk/>
          <pc:sldMk cId="2519527141" sldId="3557"/>
        </pc:sldMkLst>
        <pc:spChg chg="del">
          <ac:chgData name="Andy Thompson (North Sea Transition Authority)" userId="321959ed-7daa-421a-aad7-834d2e4c66f9" providerId="ADAL" clId="{C9166856-DFC3-402D-B964-2ACC679FC3CB}" dt="2022-06-08T15:29:57.308" v="2065" actId="478"/>
          <ac:spMkLst>
            <pc:docMk/>
            <pc:sldMk cId="2519527141" sldId="3557"/>
            <ac:spMk id="3" creationId="{474C6DA1-FE78-441B-936D-2681B352E943}"/>
          </ac:spMkLst>
        </pc:spChg>
        <pc:spChg chg="mod">
          <ac:chgData name="Andy Thompson (North Sea Transition Authority)" userId="321959ed-7daa-421a-aad7-834d2e4c66f9" providerId="ADAL" clId="{C9166856-DFC3-402D-B964-2ACC679FC3CB}" dt="2022-06-08T15:57:47.292" v="3533" actId="13244"/>
          <ac:spMkLst>
            <pc:docMk/>
            <pc:sldMk cId="2519527141" sldId="3557"/>
            <ac:spMk id="9" creationId="{B02F075A-86DC-4154-A13D-E208BCEFE7AF}"/>
          </ac:spMkLst>
        </pc:spChg>
      </pc:sldChg>
      <pc:sldChg chg="delSp modSp mod">
        <pc:chgData name="Andy Thompson (North Sea Transition Authority)" userId="321959ed-7daa-421a-aad7-834d2e4c66f9" providerId="ADAL" clId="{C9166856-DFC3-402D-B964-2ACC679FC3CB}" dt="2022-06-08T16:04:11.417" v="3638" actId="20577"/>
        <pc:sldMkLst>
          <pc:docMk/>
          <pc:sldMk cId="3439259290" sldId="3562"/>
        </pc:sldMkLst>
        <pc:spChg chg="del">
          <ac:chgData name="Andy Thompson (North Sea Transition Authority)" userId="321959ed-7daa-421a-aad7-834d2e4c66f9" providerId="ADAL" clId="{C9166856-DFC3-402D-B964-2ACC679FC3CB}" dt="2022-06-08T15:30:03.361" v="2066" actId="478"/>
          <ac:spMkLst>
            <pc:docMk/>
            <pc:sldMk cId="3439259290" sldId="3562"/>
            <ac:spMk id="3" creationId="{474C6DA1-FE78-441B-936D-2681B352E943}"/>
          </ac:spMkLst>
        </pc:spChg>
        <pc:spChg chg="mod">
          <ac:chgData name="Andy Thompson (North Sea Transition Authority)" userId="321959ed-7daa-421a-aad7-834d2e4c66f9" providerId="ADAL" clId="{C9166856-DFC3-402D-B964-2ACC679FC3CB}" dt="2022-06-08T16:04:11.417" v="3638" actId="20577"/>
          <ac:spMkLst>
            <pc:docMk/>
            <pc:sldMk cId="3439259290" sldId="3562"/>
            <ac:spMk id="9" creationId="{C45FEFB1-1950-4CD9-9ECF-7660D3BB529F}"/>
          </ac:spMkLst>
        </pc:spChg>
        <pc:picChg chg="mod">
          <ac:chgData name="Andy Thompson (North Sea Transition Authority)" userId="321959ed-7daa-421a-aad7-834d2e4c66f9" providerId="ADAL" clId="{C9166856-DFC3-402D-B964-2ACC679FC3CB}" dt="2022-06-08T15:30:56.129" v="2356" actId="962"/>
          <ac:picMkLst>
            <pc:docMk/>
            <pc:sldMk cId="3439259290" sldId="3562"/>
            <ac:picMk id="6" creationId="{3A2322BB-3167-4694-9829-DD5F26BC5264}"/>
          </ac:picMkLst>
        </pc:picChg>
      </pc:sldChg>
      <pc:sldChg chg="addSp modSp mod">
        <pc:chgData name="Andy Thompson (North Sea Transition Authority)" userId="321959ed-7daa-421a-aad7-834d2e4c66f9" providerId="ADAL" clId="{C9166856-DFC3-402D-B964-2ACC679FC3CB}" dt="2022-06-08T15:46:04.184" v="3371" actId="13244"/>
        <pc:sldMkLst>
          <pc:docMk/>
          <pc:sldMk cId="2254967012" sldId="3564"/>
        </pc:sldMkLst>
        <pc:spChg chg="add mod">
          <ac:chgData name="Andy Thompson (North Sea Transition Authority)" userId="321959ed-7daa-421a-aad7-834d2e4c66f9" providerId="ADAL" clId="{C9166856-DFC3-402D-B964-2ACC679FC3CB}" dt="2022-06-08T15:46:04.184" v="3371" actId="13244"/>
          <ac:spMkLst>
            <pc:docMk/>
            <pc:sldMk cId="2254967012" sldId="3564"/>
            <ac:spMk id="2" creationId="{AFB13D5A-56C0-437D-8F90-D5907B160DD0}"/>
          </ac:spMkLst>
        </pc:spChg>
        <pc:graphicFrameChg chg="mod">
          <ac:chgData name="Andy Thompson (North Sea Transition Authority)" userId="321959ed-7daa-421a-aad7-834d2e4c66f9" providerId="ADAL" clId="{C9166856-DFC3-402D-B964-2ACC679FC3CB}" dt="2022-06-08T15:45:58.607" v="3370" actId="13244"/>
          <ac:graphicFrameMkLst>
            <pc:docMk/>
            <pc:sldMk cId="2254967012" sldId="3564"/>
            <ac:graphicFrameMk id="4" creationId="{40391E0B-94C0-45FB-9A09-750C33360DA8}"/>
          </ac:graphicFrameMkLst>
        </pc:graphicFrameChg>
      </pc:sldChg>
      <pc:sldChg chg="addSp delSp modSp mod">
        <pc:chgData name="Andy Thompson (North Sea Transition Authority)" userId="321959ed-7daa-421a-aad7-834d2e4c66f9" providerId="ADAL" clId="{C9166856-DFC3-402D-B964-2ACC679FC3CB}" dt="2022-06-08T15:49:07.440" v="3408" actId="962"/>
        <pc:sldMkLst>
          <pc:docMk/>
          <pc:sldMk cId="0" sldId="3565"/>
        </pc:sldMkLst>
        <pc:spChg chg="mod">
          <ac:chgData name="Andy Thompson (North Sea Transition Authority)" userId="321959ed-7daa-421a-aad7-834d2e4c66f9" providerId="ADAL" clId="{C9166856-DFC3-402D-B964-2ACC679FC3CB}" dt="2022-06-08T15:49:07.440" v="3408" actId="962"/>
          <ac:spMkLst>
            <pc:docMk/>
            <pc:sldMk cId="0" sldId="3565"/>
            <ac:spMk id="9" creationId="{6C19C8E6-1240-4FE2-9E01-DAF5F43DFD6C}"/>
          </ac:spMkLst>
        </pc:spChg>
        <pc:spChg chg="mod">
          <ac:chgData name="Andy Thompson (North Sea Transition Authority)" userId="321959ed-7daa-421a-aad7-834d2e4c66f9" providerId="ADAL" clId="{C9166856-DFC3-402D-B964-2ACC679FC3CB}" dt="2022-06-08T15:47:54.699" v="3388" actId="962"/>
          <ac:spMkLst>
            <pc:docMk/>
            <pc:sldMk cId="0" sldId="3565"/>
            <ac:spMk id="54" creationId="{00000000-0000-0000-0000-000000000000}"/>
          </ac:spMkLst>
        </pc:spChg>
        <pc:spChg chg="add del mod">
          <ac:chgData name="Andy Thompson (North Sea Transition Authority)" userId="321959ed-7daa-421a-aad7-834d2e4c66f9" providerId="ADAL" clId="{C9166856-DFC3-402D-B964-2ACC679FC3CB}" dt="2022-06-08T15:47:26.113" v="3382" actId="13244"/>
          <ac:spMkLst>
            <pc:docMk/>
            <pc:sldMk cId="0" sldId="3565"/>
            <ac:spMk id="56" creationId="{00000000-0000-0000-0000-000000000000}"/>
          </ac:spMkLst>
        </pc:spChg>
        <pc:spChg chg="mod">
          <ac:chgData name="Andy Thompson (North Sea Transition Authority)" userId="321959ed-7daa-421a-aad7-834d2e4c66f9" providerId="ADAL" clId="{C9166856-DFC3-402D-B964-2ACC679FC3CB}" dt="2022-06-08T15:48:04.507" v="3390" actId="13244"/>
          <ac:spMkLst>
            <pc:docMk/>
            <pc:sldMk cId="0" sldId="3565"/>
            <ac:spMk id="57" creationId="{00000000-0000-0000-0000-000000000000}"/>
          </ac:spMkLst>
        </pc:spChg>
        <pc:spChg chg="mod">
          <ac:chgData name="Andy Thompson (North Sea Transition Authority)" userId="321959ed-7daa-421a-aad7-834d2e4c66f9" providerId="ADAL" clId="{C9166856-DFC3-402D-B964-2ACC679FC3CB}" dt="2022-06-08T15:47:11.044" v="3380" actId="962"/>
          <ac:spMkLst>
            <pc:docMk/>
            <pc:sldMk cId="0" sldId="3565"/>
            <ac:spMk id="58" creationId="{00000000-0000-0000-0000-000000000000}"/>
          </ac:spMkLst>
        </pc:spChg>
        <pc:spChg chg="mod">
          <ac:chgData name="Andy Thompson (North Sea Transition Authority)" userId="321959ed-7daa-421a-aad7-834d2e4c66f9" providerId="ADAL" clId="{C9166856-DFC3-402D-B964-2ACC679FC3CB}" dt="2022-06-08T15:47:50.250" v="3387" actId="962"/>
          <ac:spMkLst>
            <pc:docMk/>
            <pc:sldMk cId="0" sldId="3565"/>
            <ac:spMk id="59" creationId="{00000000-0000-0000-0000-000000000000}"/>
          </ac:spMkLst>
        </pc:spChg>
        <pc:picChg chg="mod">
          <ac:chgData name="Andy Thompson (North Sea Transition Authority)" userId="321959ed-7daa-421a-aad7-834d2e4c66f9" providerId="ADAL" clId="{C9166856-DFC3-402D-B964-2ACC679FC3CB}" dt="2022-06-08T15:46:38.082" v="3375" actId="962"/>
          <ac:picMkLst>
            <pc:docMk/>
            <pc:sldMk cId="0" sldId="3565"/>
            <ac:picMk id="1026" creationId="{3A450E23-BF25-43B2-8E5C-E4200ED291DA}"/>
          </ac:picMkLst>
        </pc:picChg>
      </pc:sldChg>
      <pc:sldChg chg="addSp modSp mod">
        <pc:chgData name="Andy Thompson (North Sea Transition Authority)" userId="321959ed-7daa-421a-aad7-834d2e4c66f9" providerId="ADAL" clId="{C9166856-DFC3-402D-B964-2ACC679FC3CB}" dt="2022-06-08T15:48:51.852" v="3406" actId="962"/>
        <pc:sldMkLst>
          <pc:docMk/>
          <pc:sldMk cId="0" sldId="3566"/>
        </pc:sldMkLst>
        <pc:spChg chg="add mod">
          <ac:chgData name="Andy Thompson (North Sea Transition Authority)" userId="321959ed-7daa-421a-aad7-834d2e4c66f9" providerId="ADAL" clId="{C9166856-DFC3-402D-B964-2ACC679FC3CB}" dt="2022-06-08T15:48:10.927" v="3391" actId="13244"/>
          <ac:spMkLst>
            <pc:docMk/>
            <pc:sldMk cId="0" sldId="3566"/>
            <ac:spMk id="2" creationId="{B7314565-035D-47C5-A607-D34407BD9A16}"/>
          </ac:spMkLst>
        </pc:spChg>
        <pc:spChg chg="mod">
          <ac:chgData name="Andy Thompson (North Sea Transition Authority)" userId="321959ed-7daa-421a-aad7-834d2e4c66f9" providerId="ADAL" clId="{C9166856-DFC3-402D-B964-2ACC679FC3CB}" dt="2022-06-08T15:48:20.070" v="3397" actId="962"/>
          <ac:spMkLst>
            <pc:docMk/>
            <pc:sldMk cId="0" sldId="3566"/>
            <ac:spMk id="9" creationId="{01BC0CD2-DA16-4AD9-BD88-CEB804CF0C65}"/>
          </ac:spMkLst>
        </pc:spChg>
        <pc:spChg chg="mod">
          <ac:chgData name="Andy Thompson (North Sea Transition Authority)" userId="321959ed-7daa-421a-aad7-834d2e4c66f9" providerId="ADAL" clId="{C9166856-DFC3-402D-B964-2ACC679FC3CB}" dt="2022-06-08T15:48:22.656" v="3399" actId="962"/>
          <ac:spMkLst>
            <pc:docMk/>
            <pc:sldMk cId="0" sldId="3566"/>
            <ac:spMk id="10" creationId="{0D099EA8-7ED3-4D6B-BED1-6D4A0321F1EB}"/>
          </ac:spMkLst>
        </pc:spChg>
        <pc:spChg chg="mod">
          <ac:chgData name="Andy Thompson (North Sea Transition Authority)" userId="321959ed-7daa-421a-aad7-834d2e4c66f9" providerId="ADAL" clId="{C9166856-DFC3-402D-B964-2ACC679FC3CB}" dt="2022-06-08T15:48:27.760" v="3401" actId="962"/>
          <ac:spMkLst>
            <pc:docMk/>
            <pc:sldMk cId="0" sldId="3566"/>
            <ac:spMk id="11" creationId="{9300C9C1-492A-40EB-B80B-CA4B43966932}"/>
          </ac:spMkLst>
        </pc:spChg>
        <pc:picChg chg="mod">
          <ac:chgData name="Andy Thompson (North Sea Transition Authority)" userId="321959ed-7daa-421a-aad7-834d2e4c66f9" providerId="ADAL" clId="{C9166856-DFC3-402D-B964-2ACC679FC3CB}" dt="2022-06-08T15:20:04.195" v="910" actId="962"/>
          <ac:picMkLst>
            <pc:docMk/>
            <pc:sldMk cId="0" sldId="3566"/>
            <ac:picMk id="14" creationId="{EBF455FD-4146-457F-8863-FD428AFFDCC0}"/>
          </ac:picMkLst>
        </pc:picChg>
        <pc:picChg chg="mod">
          <ac:chgData name="Andy Thompson (North Sea Transition Authority)" userId="321959ed-7daa-421a-aad7-834d2e4c66f9" providerId="ADAL" clId="{C9166856-DFC3-402D-B964-2ACC679FC3CB}" dt="2022-06-08T15:48:51.852" v="3406" actId="962"/>
          <ac:picMkLst>
            <pc:docMk/>
            <pc:sldMk cId="0" sldId="3566"/>
            <ac:picMk id="15" creationId="{F1099EC7-F352-4B47-A76B-B88D48D93443}"/>
          </ac:picMkLst>
        </pc:picChg>
        <pc:cxnChg chg="mod">
          <ac:chgData name="Andy Thompson (North Sea Transition Authority)" userId="321959ed-7daa-421a-aad7-834d2e4c66f9" providerId="ADAL" clId="{C9166856-DFC3-402D-B964-2ACC679FC3CB}" dt="2022-06-08T15:48:32.147" v="3402" actId="13244"/>
          <ac:cxnSpMkLst>
            <pc:docMk/>
            <pc:sldMk cId="0" sldId="3566"/>
            <ac:cxnSpMk id="12" creationId="{9A4C2F9F-AE4F-4F9D-A4D5-9587A65CDB9E}"/>
          </ac:cxnSpMkLst>
        </pc:cxnChg>
        <pc:cxnChg chg="mod">
          <ac:chgData name="Andy Thompson (North Sea Transition Authority)" userId="321959ed-7daa-421a-aad7-834d2e4c66f9" providerId="ADAL" clId="{C9166856-DFC3-402D-B964-2ACC679FC3CB}" dt="2022-06-08T15:48:35.888" v="3403" actId="13244"/>
          <ac:cxnSpMkLst>
            <pc:docMk/>
            <pc:sldMk cId="0" sldId="3566"/>
            <ac:cxnSpMk id="13" creationId="{A82B4D8A-2AF3-46A4-A19C-489EFB6C99C3}"/>
          </ac:cxnSpMkLst>
        </pc:cxnChg>
      </pc:sldChg>
      <pc:sldChg chg="addSp modSp mod">
        <pc:chgData name="Andy Thompson (North Sea Transition Authority)" userId="321959ed-7daa-421a-aad7-834d2e4c66f9" providerId="ADAL" clId="{C9166856-DFC3-402D-B964-2ACC679FC3CB}" dt="2022-06-08T15:49:00.759" v="3407" actId="13244"/>
        <pc:sldMkLst>
          <pc:docMk/>
          <pc:sldMk cId="0" sldId="3567"/>
        </pc:sldMkLst>
        <pc:spChg chg="add mod">
          <ac:chgData name="Andy Thompson (North Sea Transition Authority)" userId="321959ed-7daa-421a-aad7-834d2e4c66f9" providerId="ADAL" clId="{C9166856-DFC3-402D-B964-2ACC679FC3CB}" dt="2022-06-08T15:49:00.759" v="3407" actId="13244"/>
          <ac:spMkLst>
            <pc:docMk/>
            <pc:sldMk cId="0" sldId="3567"/>
            <ac:spMk id="2" creationId="{9B74FE2D-7DCC-4993-9E22-CB950A8E188C}"/>
          </ac:spMkLst>
        </pc:spChg>
        <pc:picChg chg="mod">
          <ac:chgData name="Andy Thompson (North Sea Transition Authority)" userId="321959ed-7daa-421a-aad7-834d2e4c66f9" providerId="ADAL" clId="{C9166856-DFC3-402D-B964-2ACC679FC3CB}" dt="2022-06-08T15:20:53.093" v="988" actId="962"/>
          <ac:picMkLst>
            <pc:docMk/>
            <pc:sldMk cId="0" sldId="3567"/>
            <ac:picMk id="25" creationId="{098D7419-96AE-4AD8-8828-19DC70FE5D96}"/>
          </ac:picMkLst>
        </pc:picChg>
        <pc:picChg chg="mod">
          <ac:chgData name="Andy Thompson (North Sea Transition Authority)" userId="321959ed-7daa-421a-aad7-834d2e4c66f9" providerId="ADAL" clId="{C9166856-DFC3-402D-B964-2ACC679FC3CB}" dt="2022-06-08T15:20:55.520" v="989" actId="962"/>
          <ac:picMkLst>
            <pc:docMk/>
            <pc:sldMk cId="0" sldId="3567"/>
            <ac:picMk id="26" creationId="{B2D7E7AA-F37E-4411-8081-C03479AF50BE}"/>
          </ac:picMkLst>
        </pc:picChg>
        <pc:cxnChg chg="mod">
          <ac:chgData name="Andy Thompson (North Sea Transition Authority)" userId="321959ed-7daa-421a-aad7-834d2e4c66f9" providerId="ADAL" clId="{C9166856-DFC3-402D-B964-2ACC679FC3CB}" dt="2022-06-08T15:20:37.804" v="983" actId="962"/>
          <ac:cxnSpMkLst>
            <pc:docMk/>
            <pc:sldMk cId="0" sldId="3567"/>
            <ac:cxnSpMk id="20" creationId="{C67B0656-4E53-40BC-B812-11E60EAC01E7}"/>
          </ac:cxnSpMkLst>
        </pc:cxnChg>
        <pc:cxnChg chg="mod">
          <ac:chgData name="Andy Thompson (North Sea Transition Authority)" userId="321959ed-7daa-421a-aad7-834d2e4c66f9" providerId="ADAL" clId="{C9166856-DFC3-402D-B964-2ACC679FC3CB}" dt="2022-06-08T15:20:40.980" v="984" actId="962"/>
          <ac:cxnSpMkLst>
            <pc:docMk/>
            <pc:sldMk cId="0" sldId="3567"/>
            <ac:cxnSpMk id="21" creationId="{408A3BEE-16CC-4B59-9089-E9B822DFE484}"/>
          </ac:cxnSpMkLst>
        </pc:cxnChg>
        <pc:cxnChg chg="mod">
          <ac:chgData name="Andy Thompson (North Sea Transition Authority)" userId="321959ed-7daa-421a-aad7-834d2e4c66f9" providerId="ADAL" clId="{C9166856-DFC3-402D-B964-2ACC679FC3CB}" dt="2022-06-08T15:20:44.938" v="985" actId="962"/>
          <ac:cxnSpMkLst>
            <pc:docMk/>
            <pc:sldMk cId="0" sldId="3567"/>
            <ac:cxnSpMk id="22" creationId="{7C3F0555-4C35-433B-9FE6-0B955F91B58D}"/>
          </ac:cxnSpMkLst>
        </pc:cxnChg>
        <pc:cxnChg chg="mod">
          <ac:chgData name="Andy Thompson (North Sea Transition Authority)" userId="321959ed-7daa-421a-aad7-834d2e4c66f9" providerId="ADAL" clId="{C9166856-DFC3-402D-B964-2ACC679FC3CB}" dt="2022-06-08T15:20:47.394" v="986" actId="962"/>
          <ac:cxnSpMkLst>
            <pc:docMk/>
            <pc:sldMk cId="0" sldId="3567"/>
            <ac:cxnSpMk id="23" creationId="{9F96EBB2-7F95-4A27-B2BA-32DA3133A829}"/>
          </ac:cxnSpMkLst>
        </pc:cxnChg>
        <pc:cxnChg chg="mod">
          <ac:chgData name="Andy Thompson (North Sea Transition Authority)" userId="321959ed-7daa-421a-aad7-834d2e4c66f9" providerId="ADAL" clId="{C9166856-DFC3-402D-B964-2ACC679FC3CB}" dt="2022-06-08T15:20:50.288" v="987" actId="962"/>
          <ac:cxnSpMkLst>
            <pc:docMk/>
            <pc:sldMk cId="0" sldId="3567"/>
            <ac:cxnSpMk id="24" creationId="{CCCD267E-929D-40D5-909C-A7EC6E7C857E}"/>
          </ac:cxnSpMkLst>
        </pc:cxnChg>
      </pc:sldChg>
      <pc:sldChg chg="addSp modSp mod">
        <pc:chgData name="Andy Thompson (North Sea Transition Authority)" userId="321959ed-7daa-421a-aad7-834d2e4c66f9" providerId="ADAL" clId="{C9166856-DFC3-402D-B964-2ACC679FC3CB}" dt="2022-06-08T15:49:40.064" v="3422" actId="962"/>
        <pc:sldMkLst>
          <pc:docMk/>
          <pc:sldMk cId="0" sldId="3568"/>
        </pc:sldMkLst>
        <pc:spChg chg="add mod">
          <ac:chgData name="Andy Thompson (North Sea Transition Authority)" userId="321959ed-7daa-421a-aad7-834d2e4c66f9" providerId="ADAL" clId="{C9166856-DFC3-402D-B964-2ACC679FC3CB}" dt="2022-06-08T15:49:17.861" v="3409" actId="13244"/>
          <ac:spMkLst>
            <pc:docMk/>
            <pc:sldMk cId="0" sldId="3568"/>
            <ac:spMk id="2" creationId="{6426E8A5-CACB-4DA8-A6AB-23F317823177}"/>
          </ac:spMkLst>
        </pc:spChg>
        <pc:spChg chg="mod">
          <ac:chgData name="Andy Thompson (North Sea Transition Authority)" userId="321959ed-7daa-421a-aad7-834d2e4c66f9" providerId="ADAL" clId="{C9166856-DFC3-402D-B964-2ACC679FC3CB}" dt="2022-06-08T15:49:35.118" v="3410" actId="962"/>
          <ac:spMkLst>
            <pc:docMk/>
            <pc:sldMk cId="0" sldId="3568"/>
            <ac:spMk id="25" creationId="{17DFBED8-9BD6-45C1-AD5B-F7915DFF3D06}"/>
          </ac:spMkLst>
        </pc:spChg>
        <pc:spChg chg="mod">
          <ac:chgData name="Andy Thompson (North Sea Transition Authority)" userId="321959ed-7daa-421a-aad7-834d2e4c66f9" providerId="ADAL" clId="{C9166856-DFC3-402D-B964-2ACC679FC3CB}" dt="2022-06-08T15:49:35.416" v="3411" actId="962"/>
          <ac:spMkLst>
            <pc:docMk/>
            <pc:sldMk cId="0" sldId="3568"/>
            <ac:spMk id="26" creationId="{7A7A027A-F44D-4297-A730-523EC2F1B172}"/>
          </ac:spMkLst>
        </pc:spChg>
        <pc:spChg chg="mod">
          <ac:chgData name="Andy Thompson (North Sea Transition Authority)" userId="321959ed-7daa-421a-aad7-834d2e4c66f9" providerId="ADAL" clId="{C9166856-DFC3-402D-B964-2ACC679FC3CB}" dt="2022-06-08T15:49:40.064" v="3422" actId="962"/>
          <ac:spMkLst>
            <pc:docMk/>
            <pc:sldMk cId="0" sldId="3568"/>
            <ac:spMk id="27" creationId="{F268BCFB-87C3-4443-B4B9-13F6EFB966EE}"/>
          </ac:spMkLst>
        </pc:spChg>
        <pc:spChg chg="mod">
          <ac:chgData name="Andy Thompson (North Sea Transition Authority)" userId="321959ed-7daa-421a-aad7-834d2e4c66f9" providerId="ADAL" clId="{C9166856-DFC3-402D-B964-2ACC679FC3CB}" dt="2022-06-08T15:49:36.351" v="3415" actId="962"/>
          <ac:spMkLst>
            <pc:docMk/>
            <pc:sldMk cId="0" sldId="3568"/>
            <ac:spMk id="28" creationId="{35D6D9E6-7D53-432D-9003-4DD213442B54}"/>
          </ac:spMkLst>
        </pc:spChg>
        <pc:spChg chg="mod">
          <ac:chgData name="Andy Thompson (North Sea Transition Authority)" userId="321959ed-7daa-421a-aad7-834d2e4c66f9" providerId="ADAL" clId="{C9166856-DFC3-402D-B964-2ACC679FC3CB}" dt="2022-06-08T15:49:36.703" v="3416" actId="962"/>
          <ac:spMkLst>
            <pc:docMk/>
            <pc:sldMk cId="0" sldId="3568"/>
            <ac:spMk id="29" creationId="{25F56DF7-7545-4B9D-94AB-CF8E81540BB5}"/>
          </ac:spMkLst>
        </pc:spChg>
        <pc:spChg chg="mod">
          <ac:chgData name="Andy Thompson (North Sea Transition Authority)" userId="321959ed-7daa-421a-aad7-834d2e4c66f9" providerId="ADAL" clId="{C9166856-DFC3-402D-B964-2ACC679FC3CB}" dt="2022-06-08T15:49:37.040" v="3417" actId="962"/>
          <ac:spMkLst>
            <pc:docMk/>
            <pc:sldMk cId="0" sldId="3568"/>
            <ac:spMk id="30" creationId="{E07D53F4-CCB2-404A-ADF8-3510BC01B3A8}"/>
          </ac:spMkLst>
        </pc:spChg>
        <pc:spChg chg="mod">
          <ac:chgData name="Andy Thompson (North Sea Transition Authority)" userId="321959ed-7daa-421a-aad7-834d2e4c66f9" providerId="ADAL" clId="{C9166856-DFC3-402D-B964-2ACC679FC3CB}" dt="2022-06-08T15:49:39.288" v="3421" actId="962"/>
          <ac:spMkLst>
            <pc:docMk/>
            <pc:sldMk cId="0" sldId="3568"/>
            <ac:spMk id="31" creationId="{0BDF0337-2F94-4C32-A758-F368B876DC79}"/>
          </ac:spMkLst>
        </pc:spChg>
        <pc:spChg chg="mod">
          <ac:chgData name="Andy Thompson (North Sea Transition Authority)" userId="321959ed-7daa-421a-aad7-834d2e4c66f9" providerId="ADAL" clId="{C9166856-DFC3-402D-B964-2ACC679FC3CB}" dt="2022-06-08T15:49:37.840" v="3418" actId="962"/>
          <ac:spMkLst>
            <pc:docMk/>
            <pc:sldMk cId="0" sldId="3568"/>
            <ac:spMk id="32" creationId="{D4209ED8-E5AA-4A55-814F-6A79FFFC1AE9}"/>
          </ac:spMkLst>
        </pc:spChg>
        <pc:spChg chg="mod">
          <ac:chgData name="Andy Thompson (North Sea Transition Authority)" userId="321959ed-7daa-421a-aad7-834d2e4c66f9" providerId="ADAL" clId="{C9166856-DFC3-402D-B964-2ACC679FC3CB}" dt="2022-06-08T15:49:38.246" v="3419" actId="962"/>
          <ac:spMkLst>
            <pc:docMk/>
            <pc:sldMk cId="0" sldId="3568"/>
            <ac:spMk id="33" creationId="{3F2F3361-24D5-4BEC-9385-0476D1CF7A72}"/>
          </ac:spMkLst>
        </pc:spChg>
        <pc:spChg chg="mod">
          <ac:chgData name="Andy Thompson (North Sea Transition Authority)" userId="321959ed-7daa-421a-aad7-834d2e4c66f9" providerId="ADAL" clId="{C9166856-DFC3-402D-B964-2ACC679FC3CB}" dt="2022-06-08T15:49:38.727" v="3420" actId="962"/>
          <ac:spMkLst>
            <pc:docMk/>
            <pc:sldMk cId="0" sldId="3568"/>
            <ac:spMk id="34" creationId="{7F72A59A-4B41-436C-B788-9CAB02DCACF8}"/>
          </ac:spMkLst>
        </pc:spChg>
        <pc:picChg chg="mod">
          <ac:chgData name="Andy Thompson (North Sea Transition Authority)" userId="321959ed-7daa-421a-aad7-834d2e4c66f9" providerId="ADAL" clId="{C9166856-DFC3-402D-B964-2ACC679FC3CB}" dt="2022-06-08T15:21:33.140" v="1001" actId="962"/>
          <ac:picMkLst>
            <pc:docMk/>
            <pc:sldMk cId="0" sldId="3568"/>
            <ac:picMk id="46" creationId="{FBB64A75-01A1-4600-8683-E7BB89A07740}"/>
          </ac:picMkLst>
        </pc:picChg>
        <pc:picChg chg="mod">
          <ac:chgData name="Andy Thompson (North Sea Transition Authority)" userId="321959ed-7daa-421a-aad7-834d2e4c66f9" providerId="ADAL" clId="{C9166856-DFC3-402D-B964-2ACC679FC3CB}" dt="2022-06-08T15:21:35.756" v="1002" actId="962"/>
          <ac:picMkLst>
            <pc:docMk/>
            <pc:sldMk cId="0" sldId="3568"/>
            <ac:picMk id="47" creationId="{3966818D-67A9-42EB-8D5D-1D999E784C29}"/>
          </ac:picMkLst>
        </pc:picChg>
        <pc:cxnChg chg="mod">
          <ac:chgData name="Andy Thompson (North Sea Transition Authority)" userId="321959ed-7daa-421a-aad7-834d2e4c66f9" providerId="ADAL" clId="{C9166856-DFC3-402D-B964-2ACC679FC3CB}" dt="2022-06-08T15:21:01.224" v="990" actId="962"/>
          <ac:cxnSpMkLst>
            <pc:docMk/>
            <pc:sldMk cId="0" sldId="3568"/>
            <ac:cxnSpMk id="35" creationId="{01463E6F-A8CD-4950-A02E-4FB730493A67}"/>
          </ac:cxnSpMkLst>
        </pc:cxnChg>
        <pc:cxnChg chg="mod">
          <ac:chgData name="Andy Thompson (North Sea Transition Authority)" userId="321959ed-7daa-421a-aad7-834d2e4c66f9" providerId="ADAL" clId="{C9166856-DFC3-402D-B964-2ACC679FC3CB}" dt="2022-06-08T15:21:05.031" v="991" actId="962"/>
          <ac:cxnSpMkLst>
            <pc:docMk/>
            <pc:sldMk cId="0" sldId="3568"/>
            <ac:cxnSpMk id="36" creationId="{0B6553B6-39F1-4EC6-AA53-1BF9943B7E9C}"/>
          </ac:cxnSpMkLst>
        </pc:cxnChg>
        <pc:cxnChg chg="mod">
          <ac:chgData name="Andy Thompson (North Sea Transition Authority)" userId="321959ed-7daa-421a-aad7-834d2e4c66f9" providerId="ADAL" clId="{C9166856-DFC3-402D-B964-2ACC679FC3CB}" dt="2022-06-08T15:21:07.310" v="992" actId="962"/>
          <ac:cxnSpMkLst>
            <pc:docMk/>
            <pc:sldMk cId="0" sldId="3568"/>
            <ac:cxnSpMk id="37" creationId="{6DEBBCDC-84D1-44F3-B91A-AC3C7A6691DD}"/>
          </ac:cxnSpMkLst>
        </pc:cxnChg>
        <pc:cxnChg chg="mod">
          <ac:chgData name="Andy Thompson (North Sea Transition Authority)" userId="321959ed-7daa-421a-aad7-834d2e4c66f9" providerId="ADAL" clId="{C9166856-DFC3-402D-B964-2ACC679FC3CB}" dt="2022-06-08T15:21:14.008" v="993" actId="962"/>
          <ac:cxnSpMkLst>
            <pc:docMk/>
            <pc:sldMk cId="0" sldId="3568"/>
            <ac:cxnSpMk id="38" creationId="{B6198FEA-8A95-4876-B574-E17B5BF6B20E}"/>
          </ac:cxnSpMkLst>
        </pc:cxnChg>
        <pc:cxnChg chg="mod">
          <ac:chgData name="Andy Thompson (North Sea Transition Authority)" userId="321959ed-7daa-421a-aad7-834d2e4c66f9" providerId="ADAL" clId="{C9166856-DFC3-402D-B964-2ACC679FC3CB}" dt="2022-06-08T15:21:16.134" v="994" actId="962"/>
          <ac:cxnSpMkLst>
            <pc:docMk/>
            <pc:sldMk cId="0" sldId="3568"/>
            <ac:cxnSpMk id="39" creationId="{3894306D-777E-40AD-9086-861FF11BD883}"/>
          </ac:cxnSpMkLst>
        </pc:cxnChg>
        <pc:cxnChg chg="mod">
          <ac:chgData name="Andy Thompson (North Sea Transition Authority)" userId="321959ed-7daa-421a-aad7-834d2e4c66f9" providerId="ADAL" clId="{C9166856-DFC3-402D-B964-2ACC679FC3CB}" dt="2022-06-08T15:21:18.976" v="995" actId="962"/>
          <ac:cxnSpMkLst>
            <pc:docMk/>
            <pc:sldMk cId="0" sldId="3568"/>
            <ac:cxnSpMk id="40" creationId="{EBBCC167-9957-493E-B44D-BDA801B97984}"/>
          </ac:cxnSpMkLst>
        </pc:cxnChg>
        <pc:cxnChg chg="mod">
          <ac:chgData name="Andy Thompson (North Sea Transition Authority)" userId="321959ed-7daa-421a-aad7-834d2e4c66f9" providerId="ADAL" clId="{C9166856-DFC3-402D-B964-2ACC679FC3CB}" dt="2022-06-08T15:21:20.821" v="996" actId="962"/>
          <ac:cxnSpMkLst>
            <pc:docMk/>
            <pc:sldMk cId="0" sldId="3568"/>
            <ac:cxnSpMk id="41" creationId="{F66880F1-4280-4D17-90EC-AABA30B0C5EE}"/>
          </ac:cxnSpMkLst>
        </pc:cxnChg>
        <pc:cxnChg chg="mod">
          <ac:chgData name="Andy Thompson (North Sea Transition Authority)" userId="321959ed-7daa-421a-aad7-834d2e4c66f9" providerId="ADAL" clId="{C9166856-DFC3-402D-B964-2ACC679FC3CB}" dt="2022-06-08T15:21:22.650" v="997" actId="962"/>
          <ac:cxnSpMkLst>
            <pc:docMk/>
            <pc:sldMk cId="0" sldId="3568"/>
            <ac:cxnSpMk id="42" creationId="{0D00FF19-1279-492E-BB59-B70E168E79CB}"/>
          </ac:cxnSpMkLst>
        </pc:cxnChg>
        <pc:cxnChg chg="mod">
          <ac:chgData name="Andy Thompson (North Sea Transition Authority)" userId="321959ed-7daa-421a-aad7-834d2e4c66f9" providerId="ADAL" clId="{C9166856-DFC3-402D-B964-2ACC679FC3CB}" dt="2022-06-08T15:21:25.459" v="998" actId="962"/>
          <ac:cxnSpMkLst>
            <pc:docMk/>
            <pc:sldMk cId="0" sldId="3568"/>
            <ac:cxnSpMk id="43" creationId="{061CE4C7-09C8-4F43-8E08-BF31EF203AB5}"/>
          </ac:cxnSpMkLst>
        </pc:cxnChg>
        <pc:cxnChg chg="mod">
          <ac:chgData name="Andy Thompson (North Sea Transition Authority)" userId="321959ed-7daa-421a-aad7-834d2e4c66f9" providerId="ADAL" clId="{C9166856-DFC3-402D-B964-2ACC679FC3CB}" dt="2022-06-08T15:21:28.555" v="999" actId="962"/>
          <ac:cxnSpMkLst>
            <pc:docMk/>
            <pc:sldMk cId="0" sldId="3568"/>
            <ac:cxnSpMk id="44" creationId="{F09A7BE3-342B-4039-8F0A-C98B1E45D88C}"/>
          </ac:cxnSpMkLst>
        </pc:cxnChg>
        <pc:cxnChg chg="mod">
          <ac:chgData name="Andy Thompson (North Sea Transition Authority)" userId="321959ed-7daa-421a-aad7-834d2e4c66f9" providerId="ADAL" clId="{C9166856-DFC3-402D-B964-2ACC679FC3CB}" dt="2022-06-08T15:21:30.667" v="1000" actId="962"/>
          <ac:cxnSpMkLst>
            <pc:docMk/>
            <pc:sldMk cId="0" sldId="3568"/>
            <ac:cxnSpMk id="45" creationId="{898E8632-A232-471A-BB30-33B38F9403AE}"/>
          </ac:cxnSpMkLst>
        </pc:cxnChg>
      </pc:sldChg>
      <pc:sldChg chg="modSp mod">
        <pc:chgData name="Andy Thompson (North Sea Transition Authority)" userId="321959ed-7daa-421a-aad7-834d2e4c66f9" providerId="ADAL" clId="{C9166856-DFC3-402D-B964-2ACC679FC3CB}" dt="2022-06-08T15:38:10.069" v="3255" actId="33553"/>
        <pc:sldMkLst>
          <pc:docMk/>
          <pc:sldMk cId="33982784" sldId="3569"/>
        </pc:sldMkLst>
        <pc:spChg chg="mod">
          <ac:chgData name="Andy Thompson (North Sea Transition Authority)" userId="321959ed-7daa-421a-aad7-834d2e4c66f9" providerId="ADAL" clId="{C9166856-DFC3-402D-B964-2ACC679FC3CB}" dt="2022-06-08T15:38:10.069" v="3255" actId="33553"/>
          <ac:spMkLst>
            <pc:docMk/>
            <pc:sldMk cId="33982784" sldId="3569"/>
            <ac:spMk id="2" creationId="{AF3BF8A4-CF2E-44F6-8233-7339642A138B}"/>
          </ac:spMkLst>
        </pc:spChg>
      </pc:sldChg>
      <pc:sldChg chg="modSp mod">
        <pc:chgData name="Andy Thompson (North Sea Transition Authority)" userId="321959ed-7daa-421a-aad7-834d2e4c66f9" providerId="ADAL" clId="{C9166856-DFC3-402D-B964-2ACC679FC3CB}" dt="2022-06-08T15:38:12.729" v="3256" actId="33553"/>
        <pc:sldMkLst>
          <pc:docMk/>
          <pc:sldMk cId="222120157" sldId="3570"/>
        </pc:sldMkLst>
        <pc:spChg chg="mod">
          <ac:chgData name="Andy Thompson (North Sea Transition Authority)" userId="321959ed-7daa-421a-aad7-834d2e4c66f9" providerId="ADAL" clId="{C9166856-DFC3-402D-B964-2ACC679FC3CB}" dt="2022-06-08T15:38:12.729" v="3256" actId="33553"/>
          <ac:spMkLst>
            <pc:docMk/>
            <pc:sldMk cId="222120157" sldId="3570"/>
            <ac:spMk id="2" creationId="{AF3BF8A4-CF2E-44F6-8233-7339642A138B}"/>
          </ac:spMkLst>
        </pc:spChg>
      </pc:sldChg>
      <pc:sldChg chg="modSp mod">
        <pc:chgData name="Andy Thompson (North Sea Transition Authority)" userId="321959ed-7daa-421a-aad7-834d2e4c66f9" providerId="ADAL" clId="{C9166856-DFC3-402D-B964-2ACC679FC3CB}" dt="2022-06-08T15:40:03.014" v="3317" actId="33553"/>
        <pc:sldMkLst>
          <pc:docMk/>
          <pc:sldMk cId="3214459671" sldId="3572"/>
        </pc:sldMkLst>
        <pc:spChg chg="mod">
          <ac:chgData name="Andy Thompson (North Sea Transition Authority)" userId="321959ed-7daa-421a-aad7-834d2e4c66f9" providerId="ADAL" clId="{C9166856-DFC3-402D-B964-2ACC679FC3CB}" dt="2022-06-08T15:40:03.014" v="3317" actId="33553"/>
          <ac:spMkLst>
            <pc:docMk/>
            <pc:sldMk cId="3214459671" sldId="3572"/>
            <ac:spMk id="2" creationId="{AF3BF8A4-CF2E-44F6-8233-7339642A138B}"/>
          </ac:spMkLst>
        </pc:spChg>
      </pc:sldChg>
      <pc:sldChg chg="modSp mod">
        <pc:chgData name="Andy Thompson (North Sea Transition Authority)" userId="321959ed-7daa-421a-aad7-834d2e4c66f9" providerId="ADAL" clId="{C9166856-DFC3-402D-B964-2ACC679FC3CB}" dt="2022-06-08T15:40:00.326" v="3316" actId="33553"/>
        <pc:sldMkLst>
          <pc:docMk/>
          <pc:sldMk cId="1237131515" sldId="3573"/>
        </pc:sldMkLst>
        <pc:spChg chg="mod">
          <ac:chgData name="Andy Thompson (North Sea Transition Authority)" userId="321959ed-7daa-421a-aad7-834d2e4c66f9" providerId="ADAL" clId="{C9166856-DFC3-402D-B964-2ACC679FC3CB}" dt="2022-06-08T15:40:00.326" v="3316" actId="33553"/>
          <ac:spMkLst>
            <pc:docMk/>
            <pc:sldMk cId="1237131515" sldId="3573"/>
            <ac:spMk id="2" creationId="{AF3BF8A4-CF2E-44F6-8233-7339642A138B}"/>
          </ac:spMkLst>
        </pc:spChg>
      </pc:sldChg>
      <pc:sldChg chg="modSp mod">
        <pc:chgData name="Andy Thompson (North Sea Transition Authority)" userId="321959ed-7daa-421a-aad7-834d2e4c66f9" providerId="ADAL" clId="{C9166856-DFC3-402D-B964-2ACC679FC3CB}" dt="2022-06-08T15:39:44.711" v="3312" actId="33553"/>
        <pc:sldMkLst>
          <pc:docMk/>
          <pc:sldMk cId="29858725" sldId="3574"/>
        </pc:sldMkLst>
        <pc:spChg chg="mod">
          <ac:chgData name="Andy Thompson (North Sea Transition Authority)" userId="321959ed-7daa-421a-aad7-834d2e4c66f9" providerId="ADAL" clId="{C9166856-DFC3-402D-B964-2ACC679FC3CB}" dt="2022-06-08T15:39:44.711" v="3312" actId="33553"/>
          <ac:spMkLst>
            <pc:docMk/>
            <pc:sldMk cId="29858725" sldId="3574"/>
            <ac:spMk id="2" creationId="{AF3BF8A4-CF2E-44F6-8233-7339642A138B}"/>
          </ac:spMkLst>
        </pc:spChg>
      </pc:sldChg>
      <pc:sldChg chg="modSp mod">
        <pc:chgData name="Andy Thompson (North Sea Transition Authority)" userId="321959ed-7daa-421a-aad7-834d2e4c66f9" providerId="ADAL" clId="{C9166856-DFC3-402D-B964-2ACC679FC3CB}" dt="2022-06-08T15:40:16.470" v="3320" actId="33553"/>
        <pc:sldMkLst>
          <pc:docMk/>
          <pc:sldMk cId="174140663" sldId="3575"/>
        </pc:sldMkLst>
        <pc:spChg chg="mod">
          <ac:chgData name="Andy Thompson (North Sea Transition Authority)" userId="321959ed-7daa-421a-aad7-834d2e4c66f9" providerId="ADAL" clId="{C9166856-DFC3-402D-B964-2ACC679FC3CB}" dt="2022-06-08T15:40:16.470" v="3320" actId="33553"/>
          <ac:spMkLst>
            <pc:docMk/>
            <pc:sldMk cId="174140663" sldId="3575"/>
            <ac:spMk id="2" creationId="{AF3BF8A4-CF2E-44F6-8233-7339642A138B}"/>
          </ac:spMkLst>
        </pc:spChg>
      </pc:sldChg>
      <pc:sldChg chg="modSp mod">
        <pc:chgData name="Andy Thompson (North Sea Transition Authority)" userId="321959ed-7daa-421a-aad7-834d2e4c66f9" providerId="ADAL" clId="{C9166856-DFC3-402D-B964-2ACC679FC3CB}" dt="2022-06-08T15:56:40.930" v="3527" actId="13244"/>
        <pc:sldMkLst>
          <pc:docMk/>
          <pc:sldMk cId="4289285967" sldId="3576"/>
        </pc:sldMkLst>
        <pc:spChg chg="mod">
          <ac:chgData name="Andy Thompson (North Sea Transition Authority)" userId="321959ed-7daa-421a-aad7-834d2e4c66f9" providerId="ADAL" clId="{C9166856-DFC3-402D-B964-2ACC679FC3CB}" dt="2022-06-08T15:56:40.930" v="3527" actId="13244"/>
          <ac:spMkLst>
            <pc:docMk/>
            <pc:sldMk cId="4289285967" sldId="3576"/>
            <ac:spMk id="6" creationId="{8FA8D4D3-C041-9045-A32E-DF35095C5535}"/>
          </ac:spMkLst>
        </pc:spChg>
      </pc:sldChg>
      <pc:sldChg chg="delSp modSp mod">
        <pc:chgData name="Andy Thompson (North Sea Transition Authority)" userId="321959ed-7daa-421a-aad7-834d2e4c66f9" providerId="ADAL" clId="{C9166856-DFC3-402D-B964-2ACC679FC3CB}" dt="2022-06-08T15:57:39.721" v="3532" actId="13244"/>
        <pc:sldMkLst>
          <pc:docMk/>
          <pc:sldMk cId="1567803142" sldId="3577"/>
        </pc:sldMkLst>
        <pc:spChg chg="mod">
          <ac:chgData name="Andy Thompson (North Sea Transition Authority)" userId="321959ed-7daa-421a-aad7-834d2e4c66f9" providerId="ADAL" clId="{C9166856-DFC3-402D-B964-2ACC679FC3CB}" dt="2022-06-08T15:40:06.454" v="3319" actId="27636"/>
          <ac:spMkLst>
            <pc:docMk/>
            <pc:sldMk cId="1567803142" sldId="3577"/>
            <ac:spMk id="2" creationId="{74D7C805-20B1-4290-A298-E7F9AB324B61}"/>
          </ac:spMkLst>
        </pc:spChg>
        <pc:spChg chg="del">
          <ac:chgData name="Andy Thompson (North Sea Transition Authority)" userId="321959ed-7daa-421a-aad7-834d2e4c66f9" providerId="ADAL" clId="{C9166856-DFC3-402D-B964-2ACC679FC3CB}" dt="2022-06-08T15:57:04.044" v="3528" actId="478"/>
          <ac:spMkLst>
            <pc:docMk/>
            <pc:sldMk cId="1567803142" sldId="3577"/>
            <ac:spMk id="3" creationId="{B0ED7F3A-7312-4AF8-920A-68E849B0C925}"/>
          </ac:spMkLst>
        </pc:spChg>
        <pc:spChg chg="mod">
          <ac:chgData name="Andy Thompson (North Sea Transition Authority)" userId="321959ed-7daa-421a-aad7-834d2e4c66f9" providerId="ADAL" clId="{C9166856-DFC3-402D-B964-2ACC679FC3CB}" dt="2022-06-08T15:57:31.841" v="3531" actId="962"/>
          <ac:spMkLst>
            <pc:docMk/>
            <pc:sldMk cId="1567803142" sldId="3577"/>
            <ac:spMk id="27" creationId="{EDF9DB31-C4E8-4ECB-9717-A53188A3730F}"/>
          </ac:spMkLst>
        </pc:spChg>
        <pc:picChg chg="mod">
          <ac:chgData name="Andy Thompson (North Sea Transition Authority)" userId="321959ed-7daa-421a-aad7-834d2e4c66f9" providerId="ADAL" clId="{C9166856-DFC3-402D-B964-2ACC679FC3CB}" dt="2022-06-08T15:57:39.721" v="3532" actId="13244"/>
          <ac:picMkLst>
            <pc:docMk/>
            <pc:sldMk cId="1567803142" sldId="3577"/>
            <ac:picMk id="23" creationId="{5A20D51E-772E-4AEC-BE4F-845F26EBF5CC}"/>
          </ac:picMkLst>
        </pc:picChg>
        <pc:cxnChg chg="mod">
          <ac:chgData name="Andy Thompson (North Sea Transition Authority)" userId="321959ed-7daa-421a-aad7-834d2e4c66f9" providerId="ADAL" clId="{C9166856-DFC3-402D-B964-2ACC679FC3CB}" dt="2022-06-08T15:29:50.773" v="2064" actId="962"/>
          <ac:cxnSpMkLst>
            <pc:docMk/>
            <pc:sldMk cId="1567803142" sldId="3577"/>
            <ac:cxnSpMk id="25" creationId="{FEAEE4B3-D10F-4264-BF6A-19B54A03D44A}"/>
          </ac:cxnSpMkLst>
        </pc:cxnChg>
      </pc:sldChg>
      <pc:sldChg chg="addSp modSp mod">
        <pc:chgData name="Andy Thompson (North Sea Transition Authority)" userId="321959ed-7daa-421a-aad7-834d2e4c66f9" providerId="ADAL" clId="{C9166856-DFC3-402D-B964-2ACC679FC3CB}" dt="2022-06-08T15:15:54.181" v="506" actId="962"/>
        <pc:sldMkLst>
          <pc:docMk/>
          <pc:sldMk cId="597379249" sldId="3578"/>
        </pc:sldMkLst>
        <pc:spChg chg="mod">
          <ac:chgData name="Andy Thompson (North Sea Transition Authority)" userId="321959ed-7daa-421a-aad7-834d2e4c66f9" providerId="ADAL" clId="{C9166856-DFC3-402D-B964-2ACC679FC3CB}" dt="2022-06-08T15:15:24.551" v="368" actId="164"/>
          <ac:spMkLst>
            <pc:docMk/>
            <pc:sldMk cId="597379249" sldId="3578"/>
            <ac:spMk id="8" creationId="{2468512A-B1AF-4C06-8DFE-0A2428F506D3}"/>
          </ac:spMkLst>
        </pc:spChg>
        <pc:spChg chg="mod">
          <ac:chgData name="Andy Thompson (North Sea Transition Authority)" userId="321959ed-7daa-421a-aad7-834d2e4c66f9" providerId="ADAL" clId="{C9166856-DFC3-402D-B964-2ACC679FC3CB}" dt="2022-06-08T15:15:24.551" v="368" actId="164"/>
          <ac:spMkLst>
            <pc:docMk/>
            <pc:sldMk cId="597379249" sldId="3578"/>
            <ac:spMk id="9" creationId="{C62616CA-EBF1-471C-890A-4ED728B24097}"/>
          </ac:spMkLst>
        </pc:spChg>
        <pc:spChg chg="mod">
          <ac:chgData name="Andy Thompson (North Sea Transition Authority)" userId="321959ed-7daa-421a-aad7-834d2e4c66f9" providerId="ADAL" clId="{C9166856-DFC3-402D-B964-2ACC679FC3CB}" dt="2022-06-08T15:15:24.551" v="368" actId="164"/>
          <ac:spMkLst>
            <pc:docMk/>
            <pc:sldMk cId="597379249" sldId="3578"/>
            <ac:spMk id="11" creationId="{08FE755F-54DB-4E21-9F0D-F9564B4A67CF}"/>
          </ac:spMkLst>
        </pc:spChg>
        <pc:spChg chg="mod">
          <ac:chgData name="Andy Thompson (North Sea Transition Authority)" userId="321959ed-7daa-421a-aad7-834d2e4c66f9" providerId="ADAL" clId="{C9166856-DFC3-402D-B964-2ACC679FC3CB}" dt="2022-06-08T15:15:24.551" v="368" actId="164"/>
          <ac:spMkLst>
            <pc:docMk/>
            <pc:sldMk cId="597379249" sldId="3578"/>
            <ac:spMk id="12" creationId="{C66BC4D1-3876-4A75-92B6-F16F4FFD9CB3}"/>
          </ac:spMkLst>
        </pc:spChg>
        <pc:spChg chg="mod">
          <ac:chgData name="Andy Thompson (North Sea Transition Authority)" userId="321959ed-7daa-421a-aad7-834d2e4c66f9" providerId="ADAL" clId="{C9166856-DFC3-402D-B964-2ACC679FC3CB}" dt="2022-06-08T15:15:24.551" v="368" actId="164"/>
          <ac:spMkLst>
            <pc:docMk/>
            <pc:sldMk cId="597379249" sldId="3578"/>
            <ac:spMk id="13" creationId="{2E52C8BD-685F-4729-A288-7C3B043442AB}"/>
          </ac:spMkLst>
        </pc:spChg>
        <pc:spChg chg="mod">
          <ac:chgData name="Andy Thompson (North Sea Transition Authority)" userId="321959ed-7daa-421a-aad7-834d2e4c66f9" providerId="ADAL" clId="{C9166856-DFC3-402D-B964-2ACC679FC3CB}" dt="2022-06-08T15:15:24.551" v="368" actId="164"/>
          <ac:spMkLst>
            <pc:docMk/>
            <pc:sldMk cId="597379249" sldId="3578"/>
            <ac:spMk id="14" creationId="{856C0E80-2490-43F2-848D-F9769BB22033}"/>
          </ac:spMkLst>
        </pc:spChg>
        <pc:spChg chg="mod">
          <ac:chgData name="Andy Thompson (North Sea Transition Authority)" userId="321959ed-7daa-421a-aad7-834d2e4c66f9" providerId="ADAL" clId="{C9166856-DFC3-402D-B964-2ACC679FC3CB}" dt="2022-06-08T15:15:24.551" v="368" actId="164"/>
          <ac:spMkLst>
            <pc:docMk/>
            <pc:sldMk cId="597379249" sldId="3578"/>
            <ac:spMk id="15" creationId="{9D365364-803E-423A-92D5-49E31F3BD745}"/>
          </ac:spMkLst>
        </pc:spChg>
        <pc:spChg chg="mod">
          <ac:chgData name="Andy Thompson (North Sea Transition Authority)" userId="321959ed-7daa-421a-aad7-834d2e4c66f9" providerId="ADAL" clId="{C9166856-DFC3-402D-B964-2ACC679FC3CB}" dt="2022-06-08T15:15:24.551" v="368" actId="164"/>
          <ac:spMkLst>
            <pc:docMk/>
            <pc:sldMk cId="597379249" sldId="3578"/>
            <ac:spMk id="16" creationId="{10C53E90-DB7C-4877-B561-DDF3FCA29F45}"/>
          </ac:spMkLst>
        </pc:spChg>
        <pc:spChg chg="mod">
          <ac:chgData name="Andy Thompson (North Sea Transition Authority)" userId="321959ed-7daa-421a-aad7-834d2e4c66f9" providerId="ADAL" clId="{C9166856-DFC3-402D-B964-2ACC679FC3CB}" dt="2022-06-08T15:15:24.551" v="368" actId="164"/>
          <ac:spMkLst>
            <pc:docMk/>
            <pc:sldMk cId="597379249" sldId="3578"/>
            <ac:spMk id="17" creationId="{17792A22-8BD2-4809-8D1A-79B7A86CD3F9}"/>
          </ac:spMkLst>
        </pc:spChg>
        <pc:spChg chg="mod">
          <ac:chgData name="Andy Thompson (North Sea Transition Authority)" userId="321959ed-7daa-421a-aad7-834d2e4c66f9" providerId="ADAL" clId="{C9166856-DFC3-402D-B964-2ACC679FC3CB}" dt="2022-06-08T15:15:24.551" v="368" actId="164"/>
          <ac:spMkLst>
            <pc:docMk/>
            <pc:sldMk cId="597379249" sldId="3578"/>
            <ac:spMk id="18" creationId="{E87594FD-C63A-4495-AFA9-5FE0EE4DE956}"/>
          </ac:spMkLst>
        </pc:spChg>
        <pc:spChg chg="mod">
          <ac:chgData name="Andy Thompson (North Sea Transition Authority)" userId="321959ed-7daa-421a-aad7-834d2e4c66f9" providerId="ADAL" clId="{C9166856-DFC3-402D-B964-2ACC679FC3CB}" dt="2022-06-08T15:15:24.551" v="368" actId="164"/>
          <ac:spMkLst>
            <pc:docMk/>
            <pc:sldMk cId="597379249" sldId="3578"/>
            <ac:spMk id="19" creationId="{6866F206-718B-4B0F-8A74-7E49D32E5344}"/>
          </ac:spMkLst>
        </pc:spChg>
        <pc:spChg chg="mod">
          <ac:chgData name="Andy Thompson (North Sea Transition Authority)" userId="321959ed-7daa-421a-aad7-834d2e4c66f9" providerId="ADAL" clId="{C9166856-DFC3-402D-B964-2ACC679FC3CB}" dt="2022-06-08T15:15:24.551" v="368" actId="164"/>
          <ac:spMkLst>
            <pc:docMk/>
            <pc:sldMk cId="597379249" sldId="3578"/>
            <ac:spMk id="20" creationId="{A70ECBA0-E299-400A-93F5-88E8AF7168B6}"/>
          </ac:spMkLst>
        </pc:spChg>
        <pc:spChg chg="mod">
          <ac:chgData name="Andy Thompson (North Sea Transition Authority)" userId="321959ed-7daa-421a-aad7-834d2e4c66f9" providerId="ADAL" clId="{C9166856-DFC3-402D-B964-2ACC679FC3CB}" dt="2022-06-08T15:15:24.551" v="368" actId="164"/>
          <ac:spMkLst>
            <pc:docMk/>
            <pc:sldMk cId="597379249" sldId="3578"/>
            <ac:spMk id="21" creationId="{4C8384C2-59EE-4FA6-B397-04D14361F601}"/>
          </ac:spMkLst>
        </pc:spChg>
        <pc:spChg chg="mod">
          <ac:chgData name="Andy Thompson (North Sea Transition Authority)" userId="321959ed-7daa-421a-aad7-834d2e4c66f9" providerId="ADAL" clId="{C9166856-DFC3-402D-B964-2ACC679FC3CB}" dt="2022-06-08T15:15:24.551" v="368" actId="164"/>
          <ac:spMkLst>
            <pc:docMk/>
            <pc:sldMk cId="597379249" sldId="3578"/>
            <ac:spMk id="22" creationId="{AC8B0A1A-2F29-40C9-BF60-C4FB8ADF5EA4}"/>
          </ac:spMkLst>
        </pc:spChg>
        <pc:spChg chg="mod">
          <ac:chgData name="Andy Thompson (North Sea Transition Authority)" userId="321959ed-7daa-421a-aad7-834d2e4c66f9" providerId="ADAL" clId="{C9166856-DFC3-402D-B964-2ACC679FC3CB}" dt="2022-06-08T15:15:24.551" v="368" actId="164"/>
          <ac:spMkLst>
            <pc:docMk/>
            <pc:sldMk cId="597379249" sldId="3578"/>
            <ac:spMk id="23" creationId="{CD3B1B46-9FF3-45EC-8B1F-036C2BCDF38E}"/>
          </ac:spMkLst>
        </pc:spChg>
        <pc:spChg chg="mod">
          <ac:chgData name="Andy Thompson (North Sea Transition Authority)" userId="321959ed-7daa-421a-aad7-834d2e4c66f9" providerId="ADAL" clId="{C9166856-DFC3-402D-B964-2ACC679FC3CB}" dt="2022-06-08T15:15:24.551" v="368" actId="164"/>
          <ac:spMkLst>
            <pc:docMk/>
            <pc:sldMk cId="597379249" sldId="3578"/>
            <ac:spMk id="24" creationId="{EA05CBE4-E981-4819-A692-42F9B42109C2}"/>
          </ac:spMkLst>
        </pc:spChg>
        <pc:spChg chg="mod">
          <ac:chgData name="Andy Thompson (North Sea Transition Authority)" userId="321959ed-7daa-421a-aad7-834d2e4c66f9" providerId="ADAL" clId="{C9166856-DFC3-402D-B964-2ACC679FC3CB}" dt="2022-06-08T15:15:24.551" v="368" actId="164"/>
          <ac:spMkLst>
            <pc:docMk/>
            <pc:sldMk cId="597379249" sldId="3578"/>
            <ac:spMk id="25" creationId="{47BFD5CA-5490-444B-8494-584A5D9B1B73}"/>
          </ac:spMkLst>
        </pc:spChg>
        <pc:spChg chg="mod">
          <ac:chgData name="Andy Thompson (North Sea Transition Authority)" userId="321959ed-7daa-421a-aad7-834d2e4c66f9" providerId="ADAL" clId="{C9166856-DFC3-402D-B964-2ACC679FC3CB}" dt="2022-06-08T15:15:24.551" v="368" actId="164"/>
          <ac:spMkLst>
            <pc:docMk/>
            <pc:sldMk cId="597379249" sldId="3578"/>
            <ac:spMk id="26" creationId="{0AC70EEE-347B-4C48-B636-997D6C1A65B1}"/>
          </ac:spMkLst>
        </pc:spChg>
        <pc:spChg chg="mod">
          <ac:chgData name="Andy Thompson (North Sea Transition Authority)" userId="321959ed-7daa-421a-aad7-834d2e4c66f9" providerId="ADAL" clId="{C9166856-DFC3-402D-B964-2ACC679FC3CB}" dt="2022-06-08T15:15:24.551" v="368" actId="164"/>
          <ac:spMkLst>
            <pc:docMk/>
            <pc:sldMk cId="597379249" sldId="3578"/>
            <ac:spMk id="27" creationId="{33D1DEEC-B340-4436-BFFB-BF0733BDF5B0}"/>
          </ac:spMkLst>
        </pc:spChg>
        <pc:spChg chg="mod">
          <ac:chgData name="Andy Thompson (North Sea Transition Authority)" userId="321959ed-7daa-421a-aad7-834d2e4c66f9" providerId="ADAL" clId="{C9166856-DFC3-402D-B964-2ACC679FC3CB}" dt="2022-06-08T15:15:24.551" v="368" actId="164"/>
          <ac:spMkLst>
            <pc:docMk/>
            <pc:sldMk cId="597379249" sldId="3578"/>
            <ac:spMk id="28" creationId="{239CAC2B-EB87-4707-9CA2-5E08AE1D3F2A}"/>
          </ac:spMkLst>
        </pc:spChg>
        <pc:spChg chg="mod">
          <ac:chgData name="Andy Thompson (North Sea Transition Authority)" userId="321959ed-7daa-421a-aad7-834d2e4c66f9" providerId="ADAL" clId="{C9166856-DFC3-402D-B964-2ACC679FC3CB}" dt="2022-06-08T15:15:24.551" v="368" actId="164"/>
          <ac:spMkLst>
            <pc:docMk/>
            <pc:sldMk cId="597379249" sldId="3578"/>
            <ac:spMk id="29" creationId="{53BB16C2-B9A3-480E-A620-DB7EE26BF2B9}"/>
          </ac:spMkLst>
        </pc:spChg>
        <pc:spChg chg="mod">
          <ac:chgData name="Andy Thompson (North Sea Transition Authority)" userId="321959ed-7daa-421a-aad7-834d2e4c66f9" providerId="ADAL" clId="{C9166856-DFC3-402D-B964-2ACC679FC3CB}" dt="2022-06-08T15:15:24.551" v="368" actId="164"/>
          <ac:spMkLst>
            <pc:docMk/>
            <pc:sldMk cId="597379249" sldId="3578"/>
            <ac:spMk id="30" creationId="{A4E55890-8C45-47F8-B033-9F5B7C7A9FFA}"/>
          </ac:spMkLst>
        </pc:spChg>
        <pc:spChg chg="mod">
          <ac:chgData name="Andy Thompson (North Sea Transition Authority)" userId="321959ed-7daa-421a-aad7-834d2e4c66f9" providerId="ADAL" clId="{C9166856-DFC3-402D-B964-2ACC679FC3CB}" dt="2022-06-08T15:15:24.551" v="368" actId="164"/>
          <ac:spMkLst>
            <pc:docMk/>
            <pc:sldMk cId="597379249" sldId="3578"/>
            <ac:spMk id="31" creationId="{7FF7D371-B7D0-4FA4-9EB8-F2CA8DF4BE00}"/>
          </ac:spMkLst>
        </pc:spChg>
        <pc:spChg chg="mod">
          <ac:chgData name="Andy Thompson (North Sea Transition Authority)" userId="321959ed-7daa-421a-aad7-834d2e4c66f9" providerId="ADAL" clId="{C9166856-DFC3-402D-B964-2ACC679FC3CB}" dt="2022-06-08T15:15:24.551" v="368" actId="164"/>
          <ac:spMkLst>
            <pc:docMk/>
            <pc:sldMk cId="597379249" sldId="3578"/>
            <ac:spMk id="32" creationId="{E504E27A-CD5E-48E1-8FF2-8A7DCAE021F1}"/>
          </ac:spMkLst>
        </pc:spChg>
        <pc:spChg chg="mod">
          <ac:chgData name="Andy Thompson (North Sea Transition Authority)" userId="321959ed-7daa-421a-aad7-834d2e4c66f9" providerId="ADAL" clId="{C9166856-DFC3-402D-B964-2ACC679FC3CB}" dt="2022-06-08T15:15:24.551" v="368" actId="164"/>
          <ac:spMkLst>
            <pc:docMk/>
            <pc:sldMk cId="597379249" sldId="3578"/>
            <ac:spMk id="33" creationId="{E40E33A9-71D0-4E02-8713-9BBA5F98E830}"/>
          </ac:spMkLst>
        </pc:spChg>
        <pc:spChg chg="mod">
          <ac:chgData name="Andy Thompson (North Sea Transition Authority)" userId="321959ed-7daa-421a-aad7-834d2e4c66f9" providerId="ADAL" clId="{C9166856-DFC3-402D-B964-2ACC679FC3CB}" dt="2022-06-08T15:15:24.551" v="368" actId="164"/>
          <ac:spMkLst>
            <pc:docMk/>
            <pc:sldMk cId="597379249" sldId="3578"/>
            <ac:spMk id="34" creationId="{83CE938E-362D-400B-B504-A9BEA4FA9585}"/>
          </ac:spMkLst>
        </pc:spChg>
        <pc:spChg chg="mod">
          <ac:chgData name="Andy Thompson (North Sea Transition Authority)" userId="321959ed-7daa-421a-aad7-834d2e4c66f9" providerId="ADAL" clId="{C9166856-DFC3-402D-B964-2ACC679FC3CB}" dt="2022-06-08T15:15:24.551" v="368" actId="164"/>
          <ac:spMkLst>
            <pc:docMk/>
            <pc:sldMk cId="597379249" sldId="3578"/>
            <ac:spMk id="35" creationId="{39C34223-0F12-4B41-ACD0-654B6D837AB4}"/>
          </ac:spMkLst>
        </pc:spChg>
        <pc:spChg chg="mod">
          <ac:chgData name="Andy Thompson (North Sea Transition Authority)" userId="321959ed-7daa-421a-aad7-834d2e4c66f9" providerId="ADAL" clId="{C9166856-DFC3-402D-B964-2ACC679FC3CB}" dt="2022-06-08T15:15:24.551" v="368" actId="164"/>
          <ac:spMkLst>
            <pc:docMk/>
            <pc:sldMk cId="597379249" sldId="3578"/>
            <ac:spMk id="36" creationId="{622B4402-4BC3-44B5-82D9-4D3EEE1559F2}"/>
          </ac:spMkLst>
        </pc:spChg>
        <pc:spChg chg="mod">
          <ac:chgData name="Andy Thompson (North Sea Transition Authority)" userId="321959ed-7daa-421a-aad7-834d2e4c66f9" providerId="ADAL" clId="{C9166856-DFC3-402D-B964-2ACC679FC3CB}" dt="2022-06-08T15:15:24.551" v="368" actId="164"/>
          <ac:spMkLst>
            <pc:docMk/>
            <pc:sldMk cId="597379249" sldId="3578"/>
            <ac:spMk id="37" creationId="{1F5AD0DC-7661-4BC4-A2FA-0872AFC80B55}"/>
          </ac:spMkLst>
        </pc:spChg>
        <pc:spChg chg="mod">
          <ac:chgData name="Andy Thompson (North Sea Transition Authority)" userId="321959ed-7daa-421a-aad7-834d2e4c66f9" providerId="ADAL" clId="{C9166856-DFC3-402D-B964-2ACC679FC3CB}" dt="2022-06-08T15:15:24.551" v="368" actId="164"/>
          <ac:spMkLst>
            <pc:docMk/>
            <pc:sldMk cId="597379249" sldId="3578"/>
            <ac:spMk id="38" creationId="{F1D250DD-D653-4E05-A4E1-15E7D8E0340D}"/>
          </ac:spMkLst>
        </pc:spChg>
        <pc:spChg chg="mod">
          <ac:chgData name="Andy Thompson (North Sea Transition Authority)" userId="321959ed-7daa-421a-aad7-834d2e4c66f9" providerId="ADAL" clId="{C9166856-DFC3-402D-B964-2ACC679FC3CB}" dt="2022-06-08T15:15:24.551" v="368" actId="164"/>
          <ac:spMkLst>
            <pc:docMk/>
            <pc:sldMk cId="597379249" sldId="3578"/>
            <ac:spMk id="39" creationId="{4F72309C-EA3C-4A45-854F-376522BC43FA}"/>
          </ac:spMkLst>
        </pc:spChg>
        <pc:spChg chg="mod">
          <ac:chgData name="Andy Thompson (North Sea Transition Authority)" userId="321959ed-7daa-421a-aad7-834d2e4c66f9" providerId="ADAL" clId="{C9166856-DFC3-402D-B964-2ACC679FC3CB}" dt="2022-06-08T15:15:24.551" v="368" actId="164"/>
          <ac:spMkLst>
            <pc:docMk/>
            <pc:sldMk cId="597379249" sldId="3578"/>
            <ac:spMk id="40" creationId="{DC4F5D3A-94D3-4777-905E-8FCDE43EF6D4}"/>
          </ac:spMkLst>
        </pc:spChg>
        <pc:spChg chg="mod">
          <ac:chgData name="Andy Thompson (North Sea Transition Authority)" userId="321959ed-7daa-421a-aad7-834d2e4c66f9" providerId="ADAL" clId="{C9166856-DFC3-402D-B964-2ACC679FC3CB}" dt="2022-06-08T15:15:24.551" v="368" actId="164"/>
          <ac:spMkLst>
            <pc:docMk/>
            <pc:sldMk cId="597379249" sldId="3578"/>
            <ac:spMk id="55" creationId="{26B100D3-B8B5-42D1-9B1F-7E0B30B68ED2}"/>
          </ac:spMkLst>
        </pc:spChg>
        <pc:spChg chg="mod">
          <ac:chgData name="Andy Thompson (North Sea Transition Authority)" userId="321959ed-7daa-421a-aad7-834d2e4c66f9" providerId="ADAL" clId="{C9166856-DFC3-402D-B964-2ACC679FC3CB}" dt="2022-06-08T15:15:24.551" v="368" actId="164"/>
          <ac:spMkLst>
            <pc:docMk/>
            <pc:sldMk cId="597379249" sldId="3578"/>
            <ac:spMk id="57" creationId="{9BD160A6-618A-4334-B798-D2606F3970E9}"/>
          </ac:spMkLst>
        </pc:spChg>
        <pc:spChg chg="mod">
          <ac:chgData name="Andy Thompson (North Sea Transition Authority)" userId="321959ed-7daa-421a-aad7-834d2e4c66f9" providerId="ADAL" clId="{C9166856-DFC3-402D-B964-2ACC679FC3CB}" dt="2022-06-08T15:15:24.551" v="368" actId="164"/>
          <ac:spMkLst>
            <pc:docMk/>
            <pc:sldMk cId="597379249" sldId="3578"/>
            <ac:spMk id="58" creationId="{DE7B5FE2-6558-4DCA-8CD1-5375FBE0C0D9}"/>
          </ac:spMkLst>
        </pc:spChg>
        <pc:spChg chg="mod">
          <ac:chgData name="Andy Thompson (North Sea Transition Authority)" userId="321959ed-7daa-421a-aad7-834d2e4c66f9" providerId="ADAL" clId="{C9166856-DFC3-402D-B964-2ACC679FC3CB}" dt="2022-06-08T15:15:24.551" v="368" actId="164"/>
          <ac:spMkLst>
            <pc:docMk/>
            <pc:sldMk cId="597379249" sldId="3578"/>
            <ac:spMk id="59" creationId="{0EB5FEBD-46D9-42AB-AB08-406F61EEDB74}"/>
          </ac:spMkLst>
        </pc:spChg>
        <pc:grpChg chg="add mod">
          <ac:chgData name="Andy Thompson (North Sea Transition Authority)" userId="321959ed-7daa-421a-aad7-834d2e4c66f9" providerId="ADAL" clId="{C9166856-DFC3-402D-B964-2ACC679FC3CB}" dt="2022-06-08T15:15:54.181" v="506" actId="962"/>
          <ac:grpSpMkLst>
            <pc:docMk/>
            <pc:sldMk cId="597379249" sldId="3578"/>
            <ac:grpSpMk id="2" creationId="{76565D86-594A-4093-983E-A05F24A6D46C}"/>
          </ac:grpSpMkLst>
        </pc:grpChg>
        <pc:grpChg chg="mod">
          <ac:chgData name="Andy Thompson (North Sea Transition Authority)" userId="321959ed-7daa-421a-aad7-834d2e4c66f9" providerId="ADAL" clId="{C9166856-DFC3-402D-B964-2ACC679FC3CB}" dt="2022-06-08T15:15:24.551" v="368" actId="164"/>
          <ac:grpSpMkLst>
            <pc:docMk/>
            <pc:sldMk cId="597379249" sldId="3578"/>
            <ac:grpSpMk id="42" creationId="{BA4801A1-B062-42B3-B90A-C5F6F4005E89}"/>
          </ac:grpSpMkLst>
        </pc:grpChg>
        <pc:cxnChg chg="mod">
          <ac:chgData name="Andy Thompson (North Sea Transition Authority)" userId="321959ed-7daa-421a-aad7-834d2e4c66f9" providerId="ADAL" clId="{C9166856-DFC3-402D-B964-2ACC679FC3CB}" dt="2022-06-08T15:15:24.551" v="368" actId="164"/>
          <ac:cxnSpMkLst>
            <pc:docMk/>
            <pc:sldMk cId="597379249" sldId="3578"/>
            <ac:cxnSpMk id="4" creationId="{0CB66062-3B3B-420F-9E1F-A74610E4FD49}"/>
          </ac:cxnSpMkLst>
        </pc:cxnChg>
        <pc:cxnChg chg="mod">
          <ac:chgData name="Andy Thompson (North Sea Transition Authority)" userId="321959ed-7daa-421a-aad7-834d2e4c66f9" providerId="ADAL" clId="{C9166856-DFC3-402D-B964-2ACC679FC3CB}" dt="2022-06-08T15:15:24.551" v="368" actId="164"/>
          <ac:cxnSpMkLst>
            <pc:docMk/>
            <pc:sldMk cId="597379249" sldId="3578"/>
            <ac:cxnSpMk id="5" creationId="{636803C4-F831-4991-95E5-D761DEB20C3F}"/>
          </ac:cxnSpMkLst>
        </pc:cxnChg>
        <pc:cxnChg chg="mod">
          <ac:chgData name="Andy Thompson (North Sea Transition Authority)" userId="321959ed-7daa-421a-aad7-834d2e4c66f9" providerId="ADAL" clId="{C9166856-DFC3-402D-B964-2ACC679FC3CB}" dt="2022-06-08T15:15:24.551" v="368" actId="164"/>
          <ac:cxnSpMkLst>
            <pc:docMk/>
            <pc:sldMk cId="597379249" sldId="3578"/>
            <ac:cxnSpMk id="6" creationId="{7509C5C8-F21E-405F-930C-A364DCC3A7A7}"/>
          </ac:cxnSpMkLst>
        </pc:cxnChg>
        <pc:cxnChg chg="mod">
          <ac:chgData name="Andy Thompson (North Sea Transition Authority)" userId="321959ed-7daa-421a-aad7-834d2e4c66f9" providerId="ADAL" clId="{C9166856-DFC3-402D-B964-2ACC679FC3CB}" dt="2022-06-08T15:15:24.551" v="368" actId="164"/>
          <ac:cxnSpMkLst>
            <pc:docMk/>
            <pc:sldMk cId="597379249" sldId="3578"/>
            <ac:cxnSpMk id="7" creationId="{17BEF974-7959-4BA5-8E14-42943E3D8DD4}"/>
          </ac:cxnSpMkLst>
        </pc:cxnChg>
        <pc:cxnChg chg="mod">
          <ac:chgData name="Andy Thompson (North Sea Transition Authority)" userId="321959ed-7daa-421a-aad7-834d2e4c66f9" providerId="ADAL" clId="{C9166856-DFC3-402D-B964-2ACC679FC3CB}" dt="2022-06-08T15:15:24.551" v="368" actId="164"/>
          <ac:cxnSpMkLst>
            <pc:docMk/>
            <pc:sldMk cId="597379249" sldId="3578"/>
            <ac:cxnSpMk id="56" creationId="{E3B90958-2D08-463E-B52E-8705D2E3C5D1}"/>
          </ac:cxnSpMkLst>
        </pc:cxnChg>
      </pc:sldChg>
      <pc:sldChg chg="addSp delSp modSp mod">
        <pc:chgData name="Andy Thompson (North Sea Transition Authority)" userId="321959ed-7daa-421a-aad7-834d2e4c66f9" providerId="ADAL" clId="{C9166856-DFC3-402D-B964-2ACC679FC3CB}" dt="2022-06-08T15:16:29.311" v="538" actId="962"/>
        <pc:sldMkLst>
          <pc:docMk/>
          <pc:sldMk cId="807697670" sldId="3579"/>
        </pc:sldMkLst>
        <pc:spChg chg="mod">
          <ac:chgData name="Andy Thompson (North Sea Transition Authority)" userId="321959ed-7daa-421a-aad7-834d2e4c66f9" providerId="ADAL" clId="{C9166856-DFC3-402D-B964-2ACC679FC3CB}" dt="2022-06-08T15:16:10.769" v="507" actId="164"/>
          <ac:spMkLst>
            <pc:docMk/>
            <pc:sldMk cId="807697670" sldId="3579"/>
            <ac:spMk id="8" creationId="{2468512A-B1AF-4C06-8DFE-0A2428F506D3}"/>
          </ac:spMkLst>
        </pc:spChg>
        <pc:spChg chg="mod">
          <ac:chgData name="Andy Thompson (North Sea Transition Authority)" userId="321959ed-7daa-421a-aad7-834d2e4c66f9" providerId="ADAL" clId="{C9166856-DFC3-402D-B964-2ACC679FC3CB}" dt="2022-06-08T15:16:10.769" v="507" actId="164"/>
          <ac:spMkLst>
            <pc:docMk/>
            <pc:sldMk cId="807697670" sldId="3579"/>
            <ac:spMk id="9" creationId="{C62616CA-EBF1-471C-890A-4ED728B24097}"/>
          </ac:spMkLst>
        </pc:spChg>
        <pc:spChg chg="mod">
          <ac:chgData name="Andy Thompson (North Sea Transition Authority)" userId="321959ed-7daa-421a-aad7-834d2e4c66f9" providerId="ADAL" clId="{C9166856-DFC3-402D-B964-2ACC679FC3CB}" dt="2022-06-08T15:16:10.769" v="507" actId="164"/>
          <ac:spMkLst>
            <pc:docMk/>
            <pc:sldMk cId="807697670" sldId="3579"/>
            <ac:spMk id="11" creationId="{08FE755F-54DB-4E21-9F0D-F9564B4A67CF}"/>
          </ac:spMkLst>
        </pc:spChg>
        <pc:spChg chg="mod">
          <ac:chgData name="Andy Thompson (North Sea Transition Authority)" userId="321959ed-7daa-421a-aad7-834d2e4c66f9" providerId="ADAL" clId="{C9166856-DFC3-402D-B964-2ACC679FC3CB}" dt="2022-06-08T15:16:10.769" v="507" actId="164"/>
          <ac:spMkLst>
            <pc:docMk/>
            <pc:sldMk cId="807697670" sldId="3579"/>
            <ac:spMk id="12" creationId="{C66BC4D1-3876-4A75-92B6-F16F4FFD9CB3}"/>
          </ac:spMkLst>
        </pc:spChg>
        <pc:spChg chg="mod">
          <ac:chgData name="Andy Thompson (North Sea Transition Authority)" userId="321959ed-7daa-421a-aad7-834d2e4c66f9" providerId="ADAL" clId="{C9166856-DFC3-402D-B964-2ACC679FC3CB}" dt="2022-06-08T15:16:10.769" v="507" actId="164"/>
          <ac:spMkLst>
            <pc:docMk/>
            <pc:sldMk cId="807697670" sldId="3579"/>
            <ac:spMk id="13" creationId="{2E52C8BD-685F-4729-A288-7C3B043442AB}"/>
          </ac:spMkLst>
        </pc:spChg>
        <pc:spChg chg="mod">
          <ac:chgData name="Andy Thompson (North Sea Transition Authority)" userId="321959ed-7daa-421a-aad7-834d2e4c66f9" providerId="ADAL" clId="{C9166856-DFC3-402D-B964-2ACC679FC3CB}" dt="2022-06-08T15:16:10.769" v="507" actId="164"/>
          <ac:spMkLst>
            <pc:docMk/>
            <pc:sldMk cId="807697670" sldId="3579"/>
            <ac:spMk id="14" creationId="{856C0E80-2490-43F2-848D-F9769BB22033}"/>
          </ac:spMkLst>
        </pc:spChg>
        <pc:spChg chg="mod">
          <ac:chgData name="Andy Thompson (North Sea Transition Authority)" userId="321959ed-7daa-421a-aad7-834d2e4c66f9" providerId="ADAL" clId="{C9166856-DFC3-402D-B964-2ACC679FC3CB}" dt="2022-06-08T15:16:10.769" v="507" actId="164"/>
          <ac:spMkLst>
            <pc:docMk/>
            <pc:sldMk cId="807697670" sldId="3579"/>
            <ac:spMk id="15" creationId="{9D365364-803E-423A-92D5-49E31F3BD745}"/>
          </ac:spMkLst>
        </pc:spChg>
        <pc:spChg chg="mod">
          <ac:chgData name="Andy Thompson (North Sea Transition Authority)" userId="321959ed-7daa-421a-aad7-834d2e4c66f9" providerId="ADAL" clId="{C9166856-DFC3-402D-B964-2ACC679FC3CB}" dt="2022-06-08T15:16:10.769" v="507" actId="164"/>
          <ac:spMkLst>
            <pc:docMk/>
            <pc:sldMk cId="807697670" sldId="3579"/>
            <ac:spMk id="16" creationId="{10C53E90-DB7C-4877-B561-DDF3FCA29F45}"/>
          </ac:spMkLst>
        </pc:spChg>
        <pc:spChg chg="mod">
          <ac:chgData name="Andy Thompson (North Sea Transition Authority)" userId="321959ed-7daa-421a-aad7-834d2e4c66f9" providerId="ADAL" clId="{C9166856-DFC3-402D-B964-2ACC679FC3CB}" dt="2022-06-08T15:16:10.769" v="507" actId="164"/>
          <ac:spMkLst>
            <pc:docMk/>
            <pc:sldMk cId="807697670" sldId="3579"/>
            <ac:spMk id="17" creationId="{17792A22-8BD2-4809-8D1A-79B7A86CD3F9}"/>
          </ac:spMkLst>
        </pc:spChg>
        <pc:spChg chg="mod">
          <ac:chgData name="Andy Thompson (North Sea Transition Authority)" userId="321959ed-7daa-421a-aad7-834d2e4c66f9" providerId="ADAL" clId="{C9166856-DFC3-402D-B964-2ACC679FC3CB}" dt="2022-06-08T15:16:10.769" v="507" actId="164"/>
          <ac:spMkLst>
            <pc:docMk/>
            <pc:sldMk cId="807697670" sldId="3579"/>
            <ac:spMk id="18" creationId="{E87594FD-C63A-4495-AFA9-5FE0EE4DE956}"/>
          </ac:spMkLst>
        </pc:spChg>
        <pc:spChg chg="mod">
          <ac:chgData name="Andy Thompson (North Sea Transition Authority)" userId="321959ed-7daa-421a-aad7-834d2e4c66f9" providerId="ADAL" clId="{C9166856-DFC3-402D-B964-2ACC679FC3CB}" dt="2022-06-08T15:16:10.769" v="507" actId="164"/>
          <ac:spMkLst>
            <pc:docMk/>
            <pc:sldMk cId="807697670" sldId="3579"/>
            <ac:spMk id="19" creationId="{6866F206-718B-4B0F-8A74-7E49D32E5344}"/>
          </ac:spMkLst>
        </pc:spChg>
        <pc:spChg chg="mod">
          <ac:chgData name="Andy Thompson (North Sea Transition Authority)" userId="321959ed-7daa-421a-aad7-834d2e4c66f9" providerId="ADAL" clId="{C9166856-DFC3-402D-B964-2ACC679FC3CB}" dt="2022-06-08T15:16:10.769" v="507" actId="164"/>
          <ac:spMkLst>
            <pc:docMk/>
            <pc:sldMk cId="807697670" sldId="3579"/>
            <ac:spMk id="20" creationId="{A70ECBA0-E299-400A-93F5-88E8AF7168B6}"/>
          </ac:spMkLst>
        </pc:spChg>
        <pc:spChg chg="mod">
          <ac:chgData name="Andy Thompson (North Sea Transition Authority)" userId="321959ed-7daa-421a-aad7-834d2e4c66f9" providerId="ADAL" clId="{C9166856-DFC3-402D-B964-2ACC679FC3CB}" dt="2022-06-08T15:16:10.769" v="507" actId="164"/>
          <ac:spMkLst>
            <pc:docMk/>
            <pc:sldMk cId="807697670" sldId="3579"/>
            <ac:spMk id="21" creationId="{4C8384C2-59EE-4FA6-B397-04D14361F601}"/>
          </ac:spMkLst>
        </pc:spChg>
        <pc:spChg chg="mod">
          <ac:chgData name="Andy Thompson (North Sea Transition Authority)" userId="321959ed-7daa-421a-aad7-834d2e4c66f9" providerId="ADAL" clId="{C9166856-DFC3-402D-B964-2ACC679FC3CB}" dt="2022-06-08T15:16:10.769" v="507" actId="164"/>
          <ac:spMkLst>
            <pc:docMk/>
            <pc:sldMk cId="807697670" sldId="3579"/>
            <ac:spMk id="22" creationId="{AC8B0A1A-2F29-40C9-BF60-C4FB8ADF5EA4}"/>
          </ac:spMkLst>
        </pc:spChg>
        <pc:spChg chg="mod">
          <ac:chgData name="Andy Thompson (North Sea Transition Authority)" userId="321959ed-7daa-421a-aad7-834d2e4c66f9" providerId="ADAL" clId="{C9166856-DFC3-402D-B964-2ACC679FC3CB}" dt="2022-06-08T15:16:10.769" v="507" actId="164"/>
          <ac:spMkLst>
            <pc:docMk/>
            <pc:sldMk cId="807697670" sldId="3579"/>
            <ac:spMk id="23" creationId="{CD3B1B46-9FF3-45EC-8B1F-036C2BCDF38E}"/>
          </ac:spMkLst>
        </pc:spChg>
        <pc:spChg chg="mod">
          <ac:chgData name="Andy Thompson (North Sea Transition Authority)" userId="321959ed-7daa-421a-aad7-834d2e4c66f9" providerId="ADAL" clId="{C9166856-DFC3-402D-B964-2ACC679FC3CB}" dt="2022-06-08T15:16:10.769" v="507" actId="164"/>
          <ac:spMkLst>
            <pc:docMk/>
            <pc:sldMk cId="807697670" sldId="3579"/>
            <ac:spMk id="24" creationId="{EA05CBE4-E981-4819-A692-42F9B42109C2}"/>
          </ac:spMkLst>
        </pc:spChg>
        <pc:spChg chg="mod">
          <ac:chgData name="Andy Thompson (North Sea Transition Authority)" userId="321959ed-7daa-421a-aad7-834d2e4c66f9" providerId="ADAL" clId="{C9166856-DFC3-402D-B964-2ACC679FC3CB}" dt="2022-06-08T15:16:10.769" v="507" actId="164"/>
          <ac:spMkLst>
            <pc:docMk/>
            <pc:sldMk cId="807697670" sldId="3579"/>
            <ac:spMk id="25" creationId="{47BFD5CA-5490-444B-8494-584A5D9B1B73}"/>
          </ac:spMkLst>
        </pc:spChg>
        <pc:spChg chg="mod">
          <ac:chgData name="Andy Thompson (North Sea Transition Authority)" userId="321959ed-7daa-421a-aad7-834d2e4c66f9" providerId="ADAL" clId="{C9166856-DFC3-402D-B964-2ACC679FC3CB}" dt="2022-06-08T15:16:10.769" v="507" actId="164"/>
          <ac:spMkLst>
            <pc:docMk/>
            <pc:sldMk cId="807697670" sldId="3579"/>
            <ac:spMk id="26" creationId="{0AC70EEE-347B-4C48-B636-997D6C1A65B1}"/>
          </ac:spMkLst>
        </pc:spChg>
        <pc:spChg chg="mod">
          <ac:chgData name="Andy Thompson (North Sea Transition Authority)" userId="321959ed-7daa-421a-aad7-834d2e4c66f9" providerId="ADAL" clId="{C9166856-DFC3-402D-B964-2ACC679FC3CB}" dt="2022-06-08T15:16:10.769" v="507" actId="164"/>
          <ac:spMkLst>
            <pc:docMk/>
            <pc:sldMk cId="807697670" sldId="3579"/>
            <ac:spMk id="27" creationId="{33D1DEEC-B340-4436-BFFB-BF0733BDF5B0}"/>
          </ac:spMkLst>
        </pc:spChg>
        <pc:spChg chg="mod">
          <ac:chgData name="Andy Thompson (North Sea Transition Authority)" userId="321959ed-7daa-421a-aad7-834d2e4c66f9" providerId="ADAL" clId="{C9166856-DFC3-402D-B964-2ACC679FC3CB}" dt="2022-06-08T15:16:10.769" v="507" actId="164"/>
          <ac:spMkLst>
            <pc:docMk/>
            <pc:sldMk cId="807697670" sldId="3579"/>
            <ac:spMk id="28" creationId="{239CAC2B-EB87-4707-9CA2-5E08AE1D3F2A}"/>
          </ac:spMkLst>
        </pc:spChg>
        <pc:spChg chg="mod">
          <ac:chgData name="Andy Thompson (North Sea Transition Authority)" userId="321959ed-7daa-421a-aad7-834d2e4c66f9" providerId="ADAL" clId="{C9166856-DFC3-402D-B964-2ACC679FC3CB}" dt="2022-06-08T15:16:10.769" v="507" actId="164"/>
          <ac:spMkLst>
            <pc:docMk/>
            <pc:sldMk cId="807697670" sldId="3579"/>
            <ac:spMk id="29" creationId="{53BB16C2-B9A3-480E-A620-DB7EE26BF2B9}"/>
          </ac:spMkLst>
        </pc:spChg>
        <pc:spChg chg="mod">
          <ac:chgData name="Andy Thompson (North Sea Transition Authority)" userId="321959ed-7daa-421a-aad7-834d2e4c66f9" providerId="ADAL" clId="{C9166856-DFC3-402D-B964-2ACC679FC3CB}" dt="2022-06-08T15:16:10.769" v="507" actId="164"/>
          <ac:spMkLst>
            <pc:docMk/>
            <pc:sldMk cId="807697670" sldId="3579"/>
            <ac:spMk id="30" creationId="{A4E55890-8C45-47F8-B033-9F5B7C7A9FFA}"/>
          </ac:spMkLst>
        </pc:spChg>
        <pc:spChg chg="mod">
          <ac:chgData name="Andy Thompson (North Sea Transition Authority)" userId="321959ed-7daa-421a-aad7-834d2e4c66f9" providerId="ADAL" clId="{C9166856-DFC3-402D-B964-2ACC679FC3CB}" dt="2022-06-08T15:16:10.769" v="507" actId="164"/>
          <ac:spMkLst>
            <pc:docMk/>
            <pc:sldMk cId="807697670" sldId="3579"/>
            <ac:spMk id="31" creationId="{7FF7D371-B7D0-4FA4-9EB8-F2CA8DF4BE00}"/>
          </ac:spMkLst>
        </pc:spChg>
        <pc:spChg chg="mod">
          <ac:chgData name="Andy Thompson (North Sea Transition Authority)" userId="321959ed-7daa-421a-aad7-834d2e4c66f9" providerId="ADAL" clId="{C9166856-DFC3-402D-B964-2ACC679FC3CB}" dt="2022-06-08T15:16:10.769" v="507" actId="164"/>
          <ac:spMkLst>
            <pc:docMk/>
            <pc:sldMk cId="807697670" sldId="3579"/>
            <ac:spMk id="32" creationId="{E504E27A-CD5E-48E1-8FF2-8A7DCAE021F1}"/>
          </ac:spMkLst>
        </pc:spChg>
        <pc:spChg chg="mod">
          <ac:chgData name="Andy Thompson (North Sea Transition Authority)" userId="321959ed-7daa-421a-aad7-834d2e4c66f9" providerId="ADAL" clId="{C9166856-DFC3-402D-B964-2ACC679FC3CB}" dt="2022-06-08T15:16:10.769" v="507" actId="164"/>
          <ac:spMkLst>
            <pc:docMk/>
            <pc:sldMk cId="807697670" sldId="3579"/>
            <ac:spMk id="33" creationId="{E40E33A9-71D0-4E02-8713-9BBA5F98E830}"/>
          </ac:spMkLst>
        </pc:spChg>
        <pc:spChg chg="mod">
          <ac:chgData name="Andy Thompson (North Sea Transition Authority)" userId="321959ed-7daa-421a-aad7-834d2e4c66f9" providerId="ADAL" clId="{C9166856-DFC3-402D-B964-2ACC679FC3CB}" dt="2022-06-08T15:16:10.769" v="507" actId="164"/>
          <ac:spMkLst>
            <pc:docMk/>
            <pc:sldMk cId="807697670" sldId="3579"/>
            <ac:spMk id="34" creationId="{83CE938E-362D-400B-B504-A9BEA4FA9585}"/>
          </ac:spMkLst>
        </pc:spChg>
        <pc:spChg chg="mod">
          <ac:chgData name="Andy Thompson (North Sea Transition Authority)" userId="321959ed-7daa-421a-aad7-834d2e4c66f9" providerId="ADAL" clId="{C9166856-DFC3-402D-B964-2ACC679FC3CB}" dt="2022-06-08T15:16:10.769" v="507" actId="164"/>
          <ac:spMkLst>
            <pc:docMk/>
            <pc:sldMk cId="807697670" sldId="3579"/>
            <ac:spMk id="35" creationId="{39C34223-0F12-4B41-ACD0-654B6D837AB4}"/>
          </ac:spMkLst>
        </pc:spChg>
        <pc:spChg chg="mod">
          <ac:chgData name="Andy Thompson (North Sea Transition Authority)" userId="321959ed-7daa-421a-aad7-834d2e4c66f9" providerId="ADAL" clId="{C9166856-DFC3-402D-B964-2ACC679FC3CB}" dt="2022-06-08T15:16:10.769" v="507" actId="164"/>
          <ac:spMkLst>
            <pc:docMk/>
            <pc:sldMk cId="807697670" sldId="3579"/>
            <ac:spMk id="36" creationId="{622B4402-4BC3-44B5-82D9-4D3EEE1559F2}"/>
          </ac:spMkLst>
        </pc:spChg>
        <pc:spChg chg="mod">
          <ac:chgData name="Andy Thompson (North Sea Transition Authority)" userId="321959ed-7daa-421a-aad7-834d2e4c66f9" providerId="ADAL" clId="{C9166856-DFC3-402D-B964-2ACC679FC3CB}" dt="2022-06-08T15:16:10.769" v="507" actId="164"/>
          <ac:spMkLst>
            <pc:docMk/>
            <pc:sldMk cId="807697670" sldId="3579"/>
            <ac:spMk id="37" creationId="{1F5AD0DC-7661-4BC4-A2FA-0872AFC80B55}"/>
          </ac:spMkLst>
        </pc:spChg>
        <pc:spChg chg="mod">
          <ac:chgData name="Andy Thompson (North Sea Transition Authority)" userId="321959ed-7daa-421a-aad7-834d2e4c66f9" providerId="ADAL" clId="{C9166856-DFC3-402D-B964-2ACC679FC3CB}" dt="2022-06-08T15:16:10.769" v="507" actId="164"/>
          <ac:spMkLst>
            <pc:docMk/>
            <pc:sldMk cId="807697670" sldId="3579"/>
            <ac:spMk id="38" creationId="{F1D250DD-D653-4E05-A4E1-15E7D8E0340D}"/>
          </ac:spMkLst>
        </pc:spChg>
        <pc:spChg chg="mod">
          <ac:chgData name="Andy Thompson (North Sea Transition Authority)" userId="321959ed-7daa-421a-aad7-834d2e4c66f9" providerId="ADAL" clId="{C9166856-DFC3-402D-B964-2ACC679FC3CB}" dt="2022-06-08T15:16:10.769" v="507" actId="164"/>
          <ac:spMkLst>
            <pc:docMk/>
            <pc:sldMk cId="807697670" sldId="3579"/>
            <ac:spMk id="39" creationId="{4F72309C-EA3C-4A45-854F-376522BC43FA}"/>
          </ac:spMkLst>
        </pc:spChg>
        <pc:spChg chg="mod">
          <ac:chgData name="Andy Thompson (North Sea Transition Authority)" userId="321959ed-7daa-421a-aad7-834d2e4c66f9" providerId="ADAL" clId="{C9166856-DFC3-402D-B964-2ACC679FC3CB}" dt="2022-06-08T15:16:10.769" v="507" actId="164"/>
          <ac:spMkLst>
            <pc:docMk/>
            <pc:sldMk cId="807697670" sldId="3579"/>
            <ac:spMk id="40" creationId="{DC4F5D3A-94D3-4777-905E-8FCDE43EF6D4}"/>
          </ac:spMkLst>
        </pc:spChg>
        <pc:spChg chg="del">
          <ac:chgData name="Andy Thompson (North Sea Transition Authority)" userId="321959ed-7daa-421a-aad7-834d2e4c66f9" providerId="ADAL" clId="{C9166856-DFC3-402D-B964-2ACC679FC3CB}" dt="2022-06-08T15:16:18.470" v="508" actId="478"/>
          <ac:spMkLst>
            <pc:docMk/>
            <pc:sldMk cId="807697670" sldId="3579"/>
            <ac:spMk id="54" creationId="{FA1171D1-5359-4121-8803-507A2E845751}"/>
          </ac:spMkLst>
        </pc:spChg>
        <pc:spChg chg="mod">
          <ac:chgData name="Andy Thompson (North Sea Transition Authority)" userId="321959ed-7daa-421a-aad7-834d2e4c66f9" providerId="ADAL" clId="{C9166856-DFC3-402D-B964-2ACC679FC3CB}" dt="2022-06-08T15:16:10.769" v="507" actId="164"/>
          <ac:spMkLst>
            <pc:docMk/>
            <pc:sldMk cId="807697670" sldId="3579"/>
            <ac:spMk id="55" creationId="{A8F6E71B-8CA5-4062-9A2B-6DB5479D5C22}"/>
          </ac:spMkLst>
        </pc:spChg>
        <pc:spChg chg="mod">
          <ac:chgData name="Andy Thompson (North Sea Transition Authority)" userId="321959ed-7daa-421a-aad7-834d2e4c66f9" providerId="ADAL" clId="{C9166856-DFC3-402D-B964-2ACC679FC3CB}" dt="2022-06-08T15:16:10.769" v="507" actId="164"/>
          <ac:spMkLst>
            <pc:docMk/>
            <pc:sldMk cId="807697670" sldId="3579"/>
            <ac:spMk id="57" creationId="{18AD6681-FD3C-48BB-852B-4DEF92A573E2}"/>
          </ac:spMkLst>
        </pc:spChg>
        <pc:spChg chg="mod">
          <ac:chgData name="Andy Thompson (North Sea Transition Authority)" userId="321959ed-7daa-421a-aad7-834d2e4c66f9" providerId="ADAL" clId="{C9166856-DFC3-402D-B964-2ACC679FC3CB}" dt="2022-06-08T15:16:10.769" v="507" actId="164"/>
          <ac:spMkLst>
            <pc:docMk/>
            <pc:sldMk cId="807697670" sldId="3579"/>
            <ac:spMk id="58" creationId="{3750BE02-7478-40E2-A3CD-F865B8AB502C}"/>
          </ac:spMkLst>
        </pc:spChg>
        <pc:spChg chg="mod">
          <ac:chgData name="Andy Thompson (North Sea Transition Authority)" userId="321959ed-7daa-421a-aad7-834d2e4c66f9" providerId="ADAL" clId="{C9166856-DFC3-402D-B964-2ACC679FC3CB}" dt="2022-06-08T15:16:10.769" v="507" actId="164"/>
          <ac:spMkLst>
            <pc:docMk/>
            <pc:sldMk cId="807697670" sldId="3579"/>
            <ac:spMk id="59" creationId="{15D1ED45-40D1-4215-A840-FCF64ECD7CFC}"/>
          </ac:spMkLst>
        </pc:spChg>
        <pc:spChg chg="mod">
          <ac:chgData name="Andy Thompson (North Sea Transition Authority)" userId="321959ed-7daa-421a-aad7-834d2e4c66f9" providerId="ADAL" clId="{C9166856-DFC3-402D-B964-2ACC679FC3CB}" dt="2022-06-08T15:16:10.769" v="507" actId="164"/>
          <ac:spMkLst>
            <pc:docMk/>
            <pc:sldMk cId="807697670" sldId="3579"/>
            <ac:spMk id="60" creationId="{6D32D019-14A7-495D-9B6D-7883AC7E5173}"/>
          </ac:spMkLst>
        </pc:spChg>
        <pc:grpChg chg="add mod">
          <ac:chgData name="Andy Thompson (North Sea Transition Authority)" userId="321959ed-7daa-421a-aad7-834d2e4c66f9" providerId="ADAL" clId="{C9166856-DFC3-402D-B964-2ACC679FC3CB}" dt="2022-06-08T15:16:29.311" v="538" actId="962"/>
          <ac:grpSpMkLst>
            <pc:docMk/>
            <pc:sldMk cId="807697670" sldId="3579"/>
            <ac:grpSpMk id="2" creationId="{D4075A63-9118-4E46-8EF7-FF09DA2E86D7}"/>
          </ac:grpSpMkLst>
        </pc:grpChg>
        <pc:grpChg chg="mod">
          <ac:chgData name="Andy Thompson (North Sea Transition Authority)" userId="321959ed-7daa-421a-aad7-834d2e4c66f9" providerId="ADAL" clId="{C9166856-DFC3-402D-B964-2ACC679FC3CB}" dt="2022-06-08T15:16:10.769" v="507" actId="164"/>
          <ac:grpSpMkLst>
            <pc:docMk/>
            <pc:sldMk cId="807697670" sldId="3579"/>
            <ac:grpSpMk id="42" creationId="{BA4801A1-B062-42B3-B90A-C5F6F4005E89}"/>
          </ac:grpSpMkLst>
        </pc:grpChg>
        <pc:cxnChg chg="mod">
          <ac:chgData name="Andy Thompson (North Sea Transition Authority)" userId="321959ed-7daa-421a-aad7-834d2e4c66f9" providerId="ADAL" clId="{C9166856-DFC3-402D-B964-2ACC679FC3CB}" dt="2022-06-08T15:16:10.769" v="507" actId="164"/>
          <ac:cxnSpMkLst>
            <pc:docMk/>
            <pc:sldMk cId="807697670" sldId="3579"/>
            <ac:cxnSpMk id="4" creationId="{0CB66062-3B3B-420F-9E1F-A74610E4FD49}"/>
          </ac:cxnSpMkLst>
        </pc:cxnChg>
        <pc:cxnChg chg="mod">
          <ac:chgData name="Andy Thompson (North Sea Transition Authority)" userId="321959ed-7daa-421a-aad7-834d2e4c66f9" providerId="ADAL" clId="{C9166856-DFC3-402D-B964-2ACC679FC3CB}" dt="2022-06-08T15:16:10.769" v="507" actId="164"/>
          <ac:cxnSpMkLst>
            <pc:docMk/>
            <pc:sldMk cId="807697670" sldId="3579"/>
            <ac:cxnSpMk id="5" creationId="{636803C4-F831-4991-95E5-D761DEB20C3F}"/>
          </ac:cxnSpMkLst>
        </pc:cxnChg>
        <pc:cxnChg chg="mod">
          <ac:chgData name="Andy Thompson (North Sea Transition Authority)" userId="321959ed-7daa-421a-aad7-834d2e4c66f9" providerId="ADAL" clId="{C9166856-DFC3-402D-B964-2ACC679FC3CB}" dt="2022-06-08T15:16:10.769" v="507" actId="164"/>
          <ac:cxnSpMkLst>
            <pc:docMk/>
            <pc:sldMk cId="807697670" sldId="3579"/>
            <ac:cxnSpMk id="6" creationId="{7509C5C8-F21E-405F-930C-A364DCC3A7A7}"/>
          </ac:cxnSpMkLst>
        </pc:cxnChg>
        <pc:cxnChg chg="mod">
          <ac:chgData name="Andy Thompson (North Sea Transition Authority)" userId="321959ed-7daa-421a-aad7-834d2e4c66f9" providerId="ADAL" clId="{C9166856-DFC3-402D-B964-2ACC679FC3CB}" dt="2022-06-08T15:16:10.769" v="507" actId="164"/>
          <ac:cxnSpMkLst>
            <pc:docMk/>
            <pc:sldMk cId="807697670" sldId="3579"/>
            <ac:cxnSpMk id="7" creationId="{17BEF974-7959-4BA5-8E14-42943E3D8DD4}"/>
          </ac:cxnSpMkLst>
        </pc:cxnChg>
        <pc:cxnChg chg="mod">
          <ac:chgData name="Andy Thompson (North Sea Transition Authority)" userId="321959ed-7daa-421a-aad7-834d2e4c66f9" providerId="ADAL" clId="{C9166856-DFC3-402D-B964-2ACC679FC3CB}" dt="2022-06-08T15:16:10.769" v="507" actId="164"/>
          <ac:cxnSpMkLst>
            <pc:docMk/>
            <pc:sldMk cId="807697670" sldId="3579"/>
            <ac:cxnSpMk id="56" creationId="{715A4EF7-25A7-4998-82A7-B42590AAC882}"/>
          </ac:cxnSpMkLst>
        </pc:cxnChg>
      </pc:sldChg>
      <pc:sldChg chg="addSp delSp modSp mod">
        <pc:chgData name="Andy Thompson (North Sea Transition Authority)" userId="321959ed-7daa-421a-aad7-834d2e4c66f9" providerId="ADAL" clId="{C9166856-DFC3-402D-B964-2ACC679FC3CB}" dt="2022-06-08T15:17:02.082" v="572" actId="962"/>
        <pc:sldMkLst>
          <pc:docMk/>
          <pc:sldMk cId="1605910107" sldId="3580"/>
        </pc:sldMkLst>
        <pc:spChg chg="mod">
          <ac:chgData name="Andy Thompson (North Sea Transition Authority)" userId="321959ed-7daa-421a-aad7-834d2e4c66f9" providerId="ADAL" clId="{C9166856-DFC3-402D-B964-2ACC679FC3CB}" dt="2022-06-08T15:16:43.831" v="539" actId="164"/>
          <ac:spMkLst>
            <pc:docMk/>
            <pc:sldMk cId="1605910107" sldId="3580"/>
            <ac:spMk id="8" creationId="{2468512A-B1AF-4C06-8DFE-0A2428F506D3}"/>
          </ac:spMkLst>
        </pc:spChg>
        <pc:spChg chg="mod">
          <ac:chgData name="Andy Thompson (North Sea Transition Authority)" userId="321959ed-7daa-421a-aad7-834d2e4c66f9" providerId="ADAL" clId="{C9166856-DFC3-402D-B964-2ACC679FC3CB}" dt="2022-06-08T15:16:43.831" v="539" actId="164"/>
          <ac:spMkLst>
            <pc:docMk/>
            <pc:sldMk cId="1605910107" sldId="3580"/>
            <ac:spMk id="9" creationId="{C62616CA-EBF1-471C-890A-4ED728B24097}"/>
          </ac:spMkLst>
        </pc:spChg>
        <pc:spChg chg="mod">
          <ac:chgData name="Andy Thompson (North Sea Transition Authority)" userId="321959ed-7daa-421a-aad7-834d2e4c66f9" providerId="ADAL" clId="{C9166856-DFC3-402D-B964-2ACC679FC3CB}" dt="2022-06-08T15:16:43.831" v="539" actId="164"/>
          <ac:spMkLst>
            <pc:docMk/>
            <pc:sldMk cId="1605910107" sldId="3580"/>
            <ac:spMk id="11" creationId="{08FE755F-54DB-4E21-9F0D-F9564B4A67CF}"/>
          </ac:spMkLst>
        </pc:spChg>
        <pc:spChg chg="mod">
          <ac:chgData name="Andy Thompson (North Sea Transition Authority)" userId="321959ed-7daa-421a-aad7-834d2e4c66f9" providerId="ADAL" clId="{C9166856-DFC3-402D-B964-2ACC679FC3CB}" dt="2022-06-08T15:16:43.831" v="539" actId="164"/>
          <ac:spMkLst>
            <pc:docMk/>
            <pc:sldMk cId="1605910107" sldId="3580"/>
            <ac:spMk id="12" creationId="{C66BC4D1-3876-4A75-92B6-F16F4FFD9CB3}"/>
          </ac:spMkLst>
        </pc:spChg>
        <pc:spChg chg="mod">
          <ac:chgData name="Andy Thompson (North Sea Transition Authority)" userId="321959ed-7daa-421a-aad7-834d2e4c66f9" providerId="ADAL" clId="{C9166856-DFC3-402D-B964-2ACC679FC3CB}" dt="2022-06-08T15:16:43.831" v="539" actId="164"/>
          <ac:spMkLst>
            <pc:docMk/>
            <pc:sldMk cId="1605910107" sldId="3580"/>
            <ac:spMk id="13" creationId="{2E52C8BD-685F-4729-A288-7C3B043442AB}"/>
          </ac:spMkLst>
        </pc:spChg>
        <pc:spChg chg="mod">
          <ac:chgData name="Andy Thompson (North Sea Transition Authority)" userId="321959ed-7daa-421a-aad7-834d2e4c66f9" providerId="ADAL" clId="{C9166856-DFC3-402D-B964-2ACC679FC3CB}" dt="2022-06-08T15:16:43.831" v="539" actId="164"/>
          <ac:spMkLst>
            <pc:docMk/>
            <pc:sldMk cId="1605910107" sldId="3580"/>
            <ac:spMk id="14" creationId="{856C0E80-2490-43F2-848D-F9769BB22033}"/>
          </ac:spMkLst>
        </pc:spChg>
        <pc:spChg chg="mod">
          <ac:chgData name="Andy Thompson (North Sea Transition Authority)" userId="321959ed-7daa-421a-aad7-834d2e4c66f9" providerId="ADAL" clId="{C9166856-DFC3-402D-B964-2ACC679FC3CB}" dt="2022-06-08T15:16:43.831" v="539" actId="164"/>
          <ac:spMkLst>
            <pc:docMk/>
            <pc:sldMk cId="1605910107" sldId="3580"/>
            <ac:spMk id="15" creationId="{9D365364-803E-423A-92D5-49E31F3BD745}"/>
          </ac:spMkLst>
        </pc:spChg>
        <pc:spChg chg="mod">
          <ac:chgData name="Andy Thompson (North Sea Transition Authority)" userId="321959ed-7daa-421a-aad7-834d2e4c66f9" providerId="ADAL" clId="{C9166856-DFC3-402D-B964-2ACC679FC3CB}" dt="2022-06-08T15:16:43.831" v="539" actId="164"/>
          <ac:spMkLst>
            <pc:docMk/>
            <pc:sldMk cId="1605910107" sldId="3580"/>
            <ac:spMk id="16" creationId="{10C53E90-DB7C-4877-B561-DDF3FCA29F45}"/>
          </ac:spMkLst>
        </pc:spChg>
        <pc:spChg chg="mod">
          <ac:chgData name="Andy Thompson (North Sea Transition Authority)" userId="321959ed-7daa-421a-aad7-834d2e4c66f9" providerId="ADAL" clId="{C9166856-DFC3-402D-B964-2ACC679FC3CB}" dt="2022-06-08T15:16:43.831" v="539" actId="164"/>
          <ac:spMkLst>
            <pc:docMk/>
            <pc:sldMk cId="1605910107" sldId="3580"/>
            <ac:spMk id="17" creationId="{17792A22-8BD2-4809-8D1A-79B7A86CD3F9}"/>
          </ac:spMkLst>
        </pc:spChg>
        <pc:spChg chg="mod">
          <ac:chgData name="Andy Thompson (North Sea Transition Authority)" userId="321959ed-7daa-421a-aad7-834d2e4c66f9" providerId="ADAL" clId="{C9166856-DFC3-402D-B964-2ACC679FC3CB}" dt="2022-06-08T15:16:43.831" v="539" actId="164"/>
          <ac:spMkLst>
            <pc:docMk/>
            <pc:sldMk cId="1605910107" sldId="3580"/>
            <ac:spMk id="18" creationId="{E87594FD-C63A-4495-AFA9-5FE0EE4DE956}"/>
          </ac:spMkLst>
        </pc:spChg>
        <pc:spChg chg="mod">
          <ac:chgData name="Andy Thompson (North Sea Transition Authority)" userId="321959ed-7daa-421a-aad7-834d2e4c66f9" providerId="ADAL" clId="{C9166856-DFC3-402D-B964-2ACC679FC3CB}" dt="2022-06-08T15:16:43.831" v="539" actId="164"/>
          <ac:spMkLst>
            <pc:docMk/>
            <pc:sldMk cId="1605910107" sldId="3580"/>
            <ac:spMk id="19" creationId="{6866F206-718B-4B0F-8A74-7E49D32E5344}"/>
          </ac:spMkLst>
        </pc:spChg>
        <pc:spChg chg="mod">
          <ac:chgData name="Andy Thompson (North Sea Transition Authority)" userId="321959ed-7daa-421a-aad7-834d2e4c66f9" providerId="ADAL" clId="{C9166856-DFC3-402D-B964-2ACC679FC3CB}" dt="2022-06-08T15:16:43.831" v="539" actId="164"/>
          <ac:spMkLst>
            <pc:docMk/>
            <pc:sldMk cId="1605910107" sldId="3580"/>
            <ac:spMk id="20" creationId="{A70ECBA0-E299-400A-93F5-88E8AF7168B6}"/>
          </ac:spMkLst>
        </pc:spChg>
        <pc:spChg chg="mod">
          <ac:chgData name="Andy Thompson (North Sea Transition Authority)" userId="321959ed-7daa-421a-aad7-834d2e4c66f9" providerId="ADAL" clId="{C9166856-DFC3-402D-B964-2ACC679FC3CB}" dt="2022-06-08T15:16:43.831" v="539" actId="164"/>
          <ac:spMkLst>
            <pc:docMk/>
            <pc:sldMk cId="1605910107" sldId="3580"/>
            <ac:spMk id="21" creationId="{4C8384C2-59EE-4FA6-B397-04D14361F601}"/>
          </ac:spMkLst>
        </pc:spChg>
        <pc:spChg chg="mod">
          <ac:chgData name="Andy Thompson (North Sea Transition Authority)" userId="321959ed-7daa-421a-aad7-834d2e4c66f9" providerId="ADAL" clId="{C9166856-DFC3-402D-B964-2ACC679FC3CB}" dt="2022-06-08T15:16:43.831" v="539" actId="164"/>
          <ac:spMkLst>
            <pc:docMk/>
            <pc:sldMk cId="1605910107" sldId="3580"/>
            <ac:spMk id="22" creationId="{AC8B0A1A-2F29-40C9-BF60-C4FB8ADF5EA4}"/>
          </ac:spMkLst>
        </pc:spChg>
        <pc:spChg chg="mod">
          <ac:chgData name="Andy Thompson (North Sea Transition Authority)" userId="321959ed-7daa-421a-aad7-834d2e4c66f9" providerId="ADAL" clId="{C9166856-DFC3-402D-B964-2ACC679FC3CB}" dt="2022-06-08T15:16:43.831" v="539" actId="164"/>
          <ac:spMkLst>
            <pc:docMk/>
            <pc:sldMk cId="1605910107" sldId="3580"/>
            <ac:spMk id="23" creationId="{CD3B1B46-9FF3-45EC-8B1F-036C2BCDF38E}"/>
          </ac:spMkLst>
        </pc:spChg>
        <pc:spChg chg="mod">
          <ac:chgData name="Andy Thompson (North Sea Transition Authority)" userId="321959ed-7daa-421a-aad7-834d2e4c66f9" providerId="ADAL" clId="{C9166856-DFC3-402D-B964-2ACC679FC3CB}" dt="2022-06-08T15:16:43.831" v="539" actId="164"/>
          <ac:spMkLst>
            <pc:docMk/>
            <pc:sldMk cId="1605910107" sldId="3580"/>
            <ac:spMk id="24" creationId="{EA05CBE4-E981-4819-A692-42F9B42109C2}"/>
          </ac:spMkLst>
        </pc:spChg>
        <pc:spChg chg="mod">
          <ac:chgData name="Andy Thompson (North Sea Transition Authority)" userId="321959ed-7daa-421a-aad7-834d2e4c66f9" providerId="ADAL" clId="{C9166856-DFC3-402D-B964-2ACC679FC3CB}" dt="2022-06-08T15:16:43.831" v="539" actId="164"/>
          <ac:spMkLst>
            <pc:docMk/>
            <pc:sldMk cId="1605910107" sldId="3580"/>
            <ac:spMk id="25" creationId="{47BFD5CA-5490-444B-8494-584A5D9B1B73}"/>
          </ac:spMkLst>
        </pc:spChg>
        <pc:spChg chg="mod">
          <ac:chgData name="Andy Thompson (North Sea Transition Authority)" userId="321959ed-7daa-421a-aad7-834d2e4c66f9" providerId="ADAL" clId="{C9166856-DFC3-402D-B964-2ACC679FC3CB}" dt="2022-06-08T15:16:43.831" v="539" actId="164"/>
          <ac:spMkLst>
            <pc:docMk/>
            <pc:sldMk cId="1605910107" sldId="3580"/>
            <ac:spMk id="26" creationId="{0AC70EEE-347B-4C48-B636-997D6C1A65B1}"/>
          </ac:spMkLst>
        </pc:spChg>
        <pc:spChg chg="mod">
          <ac:chgData name="Andy Thompson (North Sea Transition Authority)" userId="321959ed-7daa-421a-aad7-834d2e4c66f9" providerId="ADAL" clId="{C9166856-DFC3-402D-B964-2ACC679FC3CB}" dt="2022-06-08T15:16:43.831" v="539" actId="164"/>
          <ac:spMkLst>
            <pc:docMk/>
            <pc:sldMk cId="1605910107" sldId="3580"/>
            <ac:spMk id="27" creationId="{33D1DEEC-B340-4436-BFFB-BF0733BDF5B0}"/>
          </ac:spMkLst>
        </pc:spChg>
        <pc:spChg chg="mod">
          <ac:chgData name="Andy Thompson (North Sea Transition Authority)" userId="321959ed-7daa-421a-aad7-834d2e4c66f9" providerId="ADAL" clId="{C9166856-DFC3-402D-B964-2ACC679FC3CB}" dt="2022-06-08T15:16:43.831" v="539" actId="164"/>
          <ac:spMkLst>
            <pc:docMk/>
            <pc:sldMk cId="1605910107" sldId="3580"/>
            <ac:spMk id="28" creationId="{239CAC2B-EB87-4707-9CA2-5E08AE1D3F2A}"/>
          </ac:spMkLst>
        </pc:spChg>
        <pc:spChg chg="mod">
          <ac:chgData name="Andy Thompson (North Sea Transition Authority)" userId="321959ed-7daa-421a-aad7-834d2e4c66f9" providerId="ADAL" clId="{C9166856-DFC3-402D-B964-2ACC679FC3CB}" dt="2022-06-08T15:16:43.831" v="539" actId="164"/>
          <ac:spMkLst>
            <pc:docMk/>
            <pc:sldMk cId="1605910107" sldId="3580"/>
            <ac:spMk id="29" creationId="{53BB16C2-B9A3-480E-A620-DB7EE26BF2B9}"/>
          </ac:spMkLst>
        </pc:spChg>
        <pc:spChg chg="mod">
          <ac:chgData name="Andy Thompson (North Sea Transition Authority)" userId="321959ed-7daa-421a-aad7-834d2e4c66f9" providerId="ADAL" clId="{C9166856-DFC3-402D-B964-2ACC679FC3CB}" dt="2022-06-08T15:16:43.831" v="539" actId="164"/>
          <ac:spMkLst>
            <pc:docMk/>
            <pc:sldMk cId="1605910107" sldId="3580"/>
            <ac:spMk id="30" creationId="{A4E55890-8C45-47F8-B033-9F5B7C7A9FFA}"/>
          </ac:spMkLst>
        </pc:spChg>
        <pc:spChg chg="mod">
          <ac:chgData name="Andy Thompson (North Sea Transition Authority)" userId="321959ed-7daa-421a-aad7-834d2e4c66f9" providerId="ADAL" clId="{C9166856-DFC3-402D-B964-2ACC679FC3CB}" dt="2022-06-08T15:16:43.831" v="539" actId="164"/>
          <ac:spMkLst>
            <pc:docMk/>
            <pc:sldMk cId="1605910107" sldId="3580"/>
            <ac:spMk id="31" creationId="{7FF7D371-B7D0-4FA4-9EB8-F2CA8DF4BE00}"/>
          </ac:spMkLst>
        </pc:spChg>
        <pc:spChg chg="mod">
          <ac:chgData name="Andy Thompson (North Sea Transition Authority)" userId="321959ed-7daa-421a-aad7-834d2e4c66f9" providerId="ADAL" clId="{C9166856-DFC3-402D-B964-2ACC679FC3CB}" dt="2022-06-08T15:16:43.831" v="539" actId="164"/>
          <ac:spMkLst>
            <pc:docMk/>
            <pc:sldMk cId="1605910107" sldId="3580"/>
            <ac:spMk id="32" creationId="{E504E27A-CD5E-48E1-8FF2-8A7DCAE021F1}"/>
          </ac:spMkLst>
        </pc:spChg>
        <pc:spChg chg="mod">
          <ac:chgData name="Andy Thompson (North Sea Transition Authority)" userId="321959ed-7daa-421a-aad7-834d2e4c66f9" providerId="ADAL" clId="{C9166856-DFC3-402D-B964-2ACC679FC3CB}" dt="2022-06-08T15:16:43.831" v="539" actId="164"/>
          <ac:spMkLst>
            <pc:docMk/>
            <pc:sldMk cId="1605910107" sldId="3580"/>
            <ac:spMk id="33" creationId="{E40E33A9-71D0-4E02-8713-9BBA5F98E830}"/>
          </ac:spMkLst>
        </pc:spChg>
        <pc:spChg chg="mod">
          <ac:chgData name="Andy Thompson (North Sea Transition Authority)" userId="321959ed-7daa-421a-aad7-834d2e4c66f9" providerId="ADAL" clId="{C9166856-DFC3-402D-B964-2ACC679FC3CB}" dt="2022-06-08T15:16:43.831" v="539" actId="164"/>
          <ac:spMkLst>
            <pc:docMk/>
            <pc:sldMk cId="1605910107" sldId="3580"/>
            <ac:spMk id="34" creationId="{83CE938E-362D-400B-B504-A9BEA4FA9585}"/>
          </ac:spMkLst>
        </pc:spChg>
        <pc:spChg chg="mod">
          <ac:chgData name="Andy Thompson (North Sea Transition Authority)" userId="321959ed-7daa-421a-aad7-834d2e4c66f9" providerId="ADAL" clId="{C9166856-DFC3-402D-B964-2ACC679FC3CB}" dt="2022-06-08T15:16:43.831" v="539" actId="164"/>
          <ac:spMkLst>
            <pc:docMk/>
            <pc:sldMk cId="1605910107" sldId="3580"/>
            <ac:spMk id="35" creationId="{39C34223-0F12-4B41-ACD0-654B6D837AB4}"/>
          </ac:spMkLst>
        </pc:spChg>
        <pc:spChg chg="mod">
          <ac:chgData name="Andy Thompson (North Sea Transition Authority)" userId="321959ed-7daa-421a-aad7-834d2e4c66f9" providerId="ADAL" clId="{C9166856-DFC3-402D-B964-2ACC679FC3CB}" dt="2022-06-08T15:16:43.831" v="539" actId="164"/>
          <ac:spMkLst>
            <pc:docMk/>
            <pc:sldMk cId="1605910107" sldId="3580"/>
            <ac:spMk id="36" creationId="{622B4402-4BC3-44B5-82D9-4D3EEE1559F2}"/>
          </ac:spMkLst>
        </pc:spChg>
        <pc:spChg chg="mod">
          <ac:chgData name="Andy Thompson (North Sea Transition Authority)" userId="321959ed-7daa-421a-aad7-834d2e4c66f9" providerId="ADAL" clId="{C9166856-DFC3-402D-B964-2ACC679FC3CB}" dt="2022-06-08T15:16:43.831" v="539" actId="164"/>
          <ac:spMkLst>
            <pc:docMk/>
            <pc:sldMk cId="1605910107" sldId="3580"/>
            <ac:spMk id="37" creationId="{1F5AD0DC-7661-4BC4-A2FA-0872AFC80B55}"/>
          </ac:spMkLst>
        </pc:spChg>
        <pc:spChg chg="mod">
          <ac:chgData name="Andy Thompson (North Sea Transition Authority)" userId="321959ed-7daa-421a-aad7-834d2e4c66f9" providerId="ADAL" clId="{C9166856-DFC3-402D-B964-2ACC679FC3CB}" dt="2022-06-08T15:16:43.831" v="539" actId="164"/>
          <ac:spMkLst>
            <pc:docMk/>
            <pc:sldMk cId="1605910107" sldId="3580"/>
            <ac:spMk id="38" creationId="{F1D250DD-D653-4E05-A4E1-15E7D8E0340D}"/>
          </ac:spMkLst>
        </pc:spChg>
        <pc:spChg chg="mod">
          <ac:chgData name="Andy Thompson (North Sea Transition Authority)" userId="321959ed-7daa-421a-aad7-834d2e4c66f9" providerId="ADAL" clId="{C9166856-DFC3-402D-B964-2ACC679FC3CB}" dt="2022-06-08T15:16:43.831" v="539" actId="164"/>
          <ac:spMkLst>
            <pc:docMk/>
            <pc:sldMk cId="1605910107" sldId="3580"/>
            <ac:spMk id="39" creationId="{4F72309C-EA3C-4A45-854F-376522BC43FA}"/>
          </ac:spMkLst>
        </pc:spChg>
        <pc:spChg chg="mod">
          <ac:chgData name="Andy Thompson (North Sea Transition Authority)" userId="321959ed-7daa-421a-aad7-834d2e4c66f9" providerId="ADAL" clId="{C9166856-DFC3-402D-B964-2ACC679FC3CB}" dt="2022-06-08T15:16:43.831" v="539" actId="164"/>
          <ac:spMkLst>
            <pc:docMk/>
            <pc:sldMk cId="1605910107" sldId="3580"/>
            <ac:spMk id="40" creationId="{DC4F5D3A-94D3-4777-905E-8FCDE43EF6D4}"/>
          </ac:spMkLst>
        </pc:spChg>
        <pc:spChg chg="del">
          <ac:chgData name="Andy Thompson (North Sea Transition Authority)" userId="321959ed-7daa-421a-aad7-834d2e4c66f9" providerId="ADAL" clId="{C9166856-DFC3-402D-B964-2ACC679FC3CB}" dt="2022-06-08T15:16:48.635" v="540" actId="478"/>
          <ac:spMkLst>
            <pc:docMk/>
            <pc:sldMk cId="1605910107" sldId="3580"/>
            <ac:spMk id="54" creationId="{5502DBA4-9482-4961-9B77-63706A0A2D58}"/>
          </ac:spMkLst>
        </pc:spChg>
        <pc:spChg chg="mod">
          <ac:chgData name="Andy Thompson (North Sea Transition Authority)" userId="321959ed-7daa-421a-aad7-834d2e4c66f9" providerId="ADAL" clId="{C9166856-DFC3-402D-B964-2ACC679FC3CB}" dt="2022-06-08T15:16:43.831" v="539" actId="164"/>
          <ac:spMkLst>
            <pc:docMk/>
            <pc:sldMk cId="1605910107" sldId="3580"/>
            <ac:spMk id="55" creationId="{C08C229D-4986-4F91-A241-B6AED1DED5B7}"/>
          </ac:spMkLst>
        </pc:spChg>
        <pc:spChg chg="mod">
          <ac:chgData name="Andy Thompson (North Sea Transition Authority)" userId="321959ed-7daa-421a-aad7-834d2e4c66f9" providerId="ADAL" clId="{C9166856-DFC3-402D-B964-2ACC679FC3CB}" dt="2022-06-08T15:16:43.831" v="539" actId="164"/>
          <ac:spMkLst>
            <pc:docMk/>
            <pc:sldMk cId="1605910107" sldId="3580"/>
            <ac:spMk id="57" creationId="{6B2B6169-134D-4C59-96FA-8AF0093CD8C8}"/>
          </ac:spMkLst>
        </pc:spChg>
        <pc:spChg chg="mod">
          <ac:chgData name="Andy Thompson (North Sea Transition Authority)" userId="321959ed-7daa-421a-aad7-834d2e4c66f9" providerId="ADAL" clId="{C9166856-DFC3-402D-B964-2ACC679FC3CB}" dt="2022-06-08T15:16:43.831" v="539" actId="164"/>
          <ac:spMkLst>
            <pc:docMk/>
            <pc:sldMk cId="1605910107" sldId="3580"/>
            <ac:spMk id="58" creationId="{1E97A3B1-37CD-4794-B0DC-829C68E4C444}"/>
          </ac:spMkLst>
        </pc:spChg>
        <pc:spChg chg="mod">
          <ac:chgData name="Andy Thompson (North Sea Transition Authority)" userId="321959ed-7daa-421a-aad7-834d2e4c66f9" providerId="ADAL" clId="{C9166856-DFC3-402D-B964-2ACC679FC3CB}" dt="2022-06-08T15:16:43.831" v="539" actId="164"/>
          <ac:spMkLst>
            <pc:docMk/>
            <pc:sldMk cId="1605910107" sldId="3580"/>
            <ac:spMk id="59" creationId="{3D7EE522-7E95-4365-B531-260E048674D8}"/>
          </ac:spMkLst>
        </pc:spChg>
        <pc:spChg chg="mod">
          <ac:chgData name="Andy Thompson (North Sea Transition Authority)" userId="321959ed-7daa-421a-aad7-834d2e4c66f9" providerId="ADAL" clId="{C9166856-DFC3-402D-B964-2ACC679FC3CB}" dt="2022-06-08T15:16:43.831" v="539" actId="164"/>
          <ac:spMkLst>
            <pc:docMk/>
            <pc:sldMk cId="1605910107" sldId="3580"/>
            <ac:spMk id="60" creationId="{8F2724C3-A3ED-43D2-991B-69A6E401C0CF}"/>
          </ac:spMkLst>
        </pc:spChg>
        <pc:grpChg chg="add mod">
          <ac:chgData name="Andy Thompson (North Sea Transition Authority)" userId="321959ed-7daa-421a-aad7-834d2e4c66f9" providerId="ADAL" clId="{C9166856-DFC3-402D-B964-2ACC679FC3CB}" dt="2022-06-08T15:17:02.082" v="572" actId="962"/>
          <ac:grpSpMkLst>
            <pc:docMk/>
            <pc:sldMk cId="1605910107" sldId="3580"/>
            <ac:grpSpMk id="2" creationId="{90E78A34-BEA8-40EC-922C-79ADBB64C252}"/>
          </ac:grpSpMkLst>
        </pc:grpChg>
        <pc:grpChg chg="mod">
          <ac:chgData name="Andy Thompson (North Sea Transition Authority)" userId="321959ed-7daa-421a-aad7-834d2e4c66f9" providerId="ADAL" clId="{C9166856-DFC3-402D-B964-2ACC679FC3CB}" dt="2022-06-08T15:16:43.831" v="539" actId="164"/>
          <ac:grpSpMkLst>
            <pc:docMk/>
            <pc:sldMk cId="1605910107" sldId="3580"/>
            <ac:grpSpMk id="42" creationId="{BA4801A1-B062-42B3-B90A-C5F6F4005E89}"/>
          </ac:grpSpMkLst>
        </pc:grpChg>
        <pc:cxnChg chg="mod">
          <ac:chgData name="Andy Thompson (North Sea Transition Authority)" userId="321959ed-7daa-421a-aad7-834d2e4c66f9" providerId="ADAL" clId="{C9166856-DFC3-402D-B964-2ACC679FC3CB}" dt="2022-06-08T15:16:43.831" v="539" actId="164"/>
          <ac:cxnSpMkLst>
            <pc:docMk/>
            <pc:sldMk cId="1605910107" sldId="3580"/>
            <ac:cxnSpMk id="4" creationId="{0CB66062-3B3B-420F-9E1F-A74610E4FD49}"/>
          </ac:cxnSpMkLst>
        </pc:cxnChg>
        <pc:cxnChg chg="mod">
          <ac:chgData name="Andy Thompson (North Sea Transition Authority)" userId="321959ed-7daa-421a-aad7-834d2e4c66f9" providerId="ADAL" clId="{C9166856-DFC3-402D-B964-2ACC679FC3CB}" dt="2022-06-08T15:16:43.831" v="539" actId="164"/>
          <ac:cxnSpMkLst>
            <pc:docMk/>
            <pc:sldMk cId="1605910107" sldId="3580"/>
            <ac:cxnSpMk id="5" creationId="{636803C4-F831-4991-95E5-D761DEB20C3F}"/>
          </ac:cxnSpMkLst>
        </pc:cxnChg>
        <pc:cxnChg chg="mod">
          <ac:chgData name="Andy Thompson (North Sea Transition Authority)" userId="321959ed-7daa-421a-aad7-834d2e4c66f9" providerId="ADAL" clId="{C9166856-DFC3-402D-B964-2ACC679FC3CB}" dt="2022-06-08T15:16:43.831" v="539" actId="164"/>
          <ac:cxnSpMkLst>
            <pc:docMk/>
            <pc:sldMk cId="1605910107" sldId="3580"/>
            <ac:cxnSpMk id="6" creationId="{7509C5C8-F21E-405F-930C-A364DCC3A7A7}"/>
          </ac:cxnSpMkLst>
        </pc:cxnChg>
        <pc:cxnChg chg="mod">
          <ac:chgData name="Andy Thompson (North Sea Transition Authority)" userId="321959ed-7daa-421a-aad7-834d2e4c66f9" providerId="ADAL" clId="{C9166856-DFC3-402D-B964-2ACC679FC3CB}" dt="2022-06-08T15:16:43.831" v="539" actId="164"/>
          <ac:cxnSpMkLst>
            <pc:docMk/>
            <pc:sldMk cId="1605910107" sldId="3580"/>
            <ac:cxnSpMk id="7" creationId="{17BEF974-7959-4BA5-8E14-42943E3D8DD4}"/>
          </ac:cxnSpMkLst>
        </pc:cxnChg>
        <pc:cxnChg chg="mod">
          <ac:chgData name="Andy Thompson (North Sea Transition Authority)" userId="321959ed-7daa-421a-aad7-834d2e4c66f9" providerId="ADAL" clId="{C9166856-DFC3-402D-B964-2ACC679FC3CB}" dt="2022-06-08T15:16:43.831" v="539" actId="164"/>
          <ac:cxnSpMkLst>
            <pc:docMk/>
            <pc:sldMk cId="1605910107" sldId="3580"/>
            <ac:cxnSpMk id="56" creationId="{2AADE170-D871-4F02-AD2B-2BDA73C1112C}"/>
          </ac:cxnSpMkLst>
        </pc:cxnChg>
      </pc:sldChg>
      <pc:sldChg chg="addSp delSp modSp mod">
        <pc:chgData name="Andy Thompson (North Sea Transition Authority)" userId="321959ed-7daa-421a-aad7-834d2e4c66f9" providerId="ADAL" clId="{C9166856-DFC3-402D-B964-2ACC679FC3CB}" dt="2022-06-08T15:17:33.883" v="604" actId="478"/>
        <pc:sldMkLst>
          <pc:docMk/>
          <pc:sldMk cId="3300631152" sldId="3581"/>
        </pc:sldMkLst>
        <pc:spChg chg="mod">
          <ac:chgData name="Andy Thompson (North Sea Transition Authority)" userId="321959ed-7daa-421a-aad7-834d2e4c66f9" providerId="ADAL" clId="{C9166856-DFC3-402D-B964-2ACC679FC3CB}" dt="2022-06-08T15:17:16.033" v="573" actId="164"/>
          <ac:spMkLst>
            <pc:docMk/>
            <pc:sldMk cId="3300631152" sldId="3581"/>
            <ac:spMk id="8" creationId="{2468512A-B1AF-4C06-8DFE-0A2428F506D3}"/>
          </ac:spMkLst>
        </pc:spChg>
        <pc:spChg chg="mod">
          <ac:chgData name="Andy Thompson (North Sea Transition Authority)" userId="321959ed-7daa-421a-aad7-834d2e4c66f9" providerId="ADAL" clId="{C9166856-DFC3-402D-B964-2ACC679FC3CB}" dt="2022-06-08T15:17:16.033" v="573" actId="164"/>
          <ac:spMkLst>
            <pc:docMk/>
            <pc:sldMk cId="3300631152" sldId="3581"/>
            <ac:spMk id="9" creationId="{C62616CA-EBF1-471C-890A-4ED728B24097}"/>
          </ac:spMkLst>
        </pc:spChg>
        <pc:spChg chg="mod">
          <ac:chgData name="Andy Thompson (North Sea Transition Authority)" userId="321959ed-7daa-421a-aad7-834d2e4c66f9" providerId="ADAL" clId="{C9166856-DFC3-402D-B964-2ACC679FC3CB}" dt="2022-06-08T15:17:16.033" v="573" actId="164"/>
          <ac:spMkLst>
            <pc:docMk/>
            <pc:sldMk cId="3300631152" sldId="3581"/>
            <ac:spMk id="11" creationId="{08FE755F-54DB-4E21-9F0D-F9564B4A67CF}"/>
          </ac:spMkLst>
        </pc:spChg>
        <pc:spChg chg="mod">
          <ac:chgData name="Andy Thompson (North Sea Transition Authority)" userId="321959ed-7daa-421a-aad7-834d2e4c66f9" providerId="ADAL" clId="{C9166856-DFC3-402D-B964-2ACC679FC3CB}" dt="2022-06-08T15:17:16.033" v="573" actId="164"/>
          <ac:spMkLst>
            <pc:docMk/>
            <pc:sldMk cId="3300631152" sldId="3581"/>
            <ac:spMk id="12" creationId="{C66BC4D1-3876-4A75-92B6-F16F4FFD9CB3}"/>
          </ac:spMkLst>
        </pc:spChg>
        <pc:spChg chg="mod">
          <ac:chgData name="Andy Thompson (North Sea Transition Authority)" userId="321959ed-7daa-421a-aad7-834d2e4c66f9" providerId="ADAL" clId="{C9166856-DFC3-402D-B964-2ACC679FC3CB}" dt="2022-06-08T15:17:16.033" v="573" actId="164"/>
          <ac:spMkLst>
            <pc:docMk/>
            <pc:sldMk cId="3300631152" sldId="3581"/>
            <ac:spMk id="13" creationId="{2E52C8BD-685F-4729-A288-7C3B043442AB}"/>
          </ac:spMkLst>
        </pc:spChg>
        <pc:spChg chg="mod">
          <ac:chgData name="Andy Thompson (North Sea Transition Authority)" userId="321959ed-7daa-421a-aad7-834d2e4c66f9" providerId="ADAL" clId="{C9166856-DFC3-402D-B964-2ACC679FC3CB}" dt="2022-06-08T15:17:16.033" v="573" actId="164"/>
          <ac:spMkLst>
            <pc:docMk/>
            <pc:sldMk cId="3300631152" sldId="3581"/>
            <ac:spMk id="14" creationId="{856C0E80-2490-43F2-848D-F9769BB22033}"/>
          </ac:spMkLst>
        </pc:spChg>
        <pc:spChg chg="mod">
          <ac:chgData name="Andy Thompson (North Sea Transition Authority)" userId="321959ed-7daa-421a-aad7-834d2e4c66f9" providerId="ADAL" clId="{C9166856-DFC3-402D-B964-2ACC679FC3CB}" dt="2022-06-08T15:17:16.033" v="573" actId="164"/>
          <ac:spMkLst>
            <pc:docMk/>
            <pc:sldMk cId="3300631152" sldId="3581"/>
            <ac:spMk id="15" creationId="{9D365364-803E-423A-92D5-49E31F3BD745}"/>
          </ac:spMkLst>
        </pc:spChg>
        <pc:spChg chg="mod">
          <ac:chgData name="Andy Thompson (North Sea Transition Authority)" userId="321959ed-7daa-421a-aad7-834d2e4c66f9" providerId="ADAL" clId="{C9166856-DFC3-402D-B964-2ACC679FC3CB}" dt="2022-06-08T15:17:16.033" v="573" actId="164"/>
          <ac:spMkLst>
            <pc:docMk/>
            <pc:sldMk cId="3300631152" sldId="3581"/>
            <ac:spMk id="16" creationId="{10C53E90-DB7C-4877-B561-DDF3FCA29F45}"/>
          </ac:spMkLst>
        </pc:spChg>
        <pc:spChg chg="mod">
          <ac:chgData name="Andy Thompson (North Sea Transition Authority)" userId="321959ed-7daa-421a-aad7-834d2e4c66f9" providerId="ADAL" clId="{C9166856-DFC3-402D-B964-2ACC679FC3CB}" dt="2022-06-08T15:17:16.033" v="573" actId="164"/>
          <ac:spMkLst>
            <pc:docMk/>
            <pc:sldMk cId="3300631152" sldId="3581"/>
            <ac:spMk id="17" creationId="{17792A22-8BD2-4809-8D1A-79B7A86CD3F9}"/>
          </ac:spMkLst>
        </pc:spChg>
        <pc:spChg chg="mod">
          <ac:chgData name="Andy Thompson (North Sea Transition Authority)" userId="321959ed-7daa-421a-aad7-834d2e4c66f9" providerId="ADAL" clId="{C9166856-DFC3-402D-B964-2ACC679FC3CB}" dt="2022-06-08T15:17:16.033" v="573" actId="164"/>
          <ac:spMkLst>
            <pc:docMk/>
            <pc:sldMk cId="3300631152" sldId="3581"/>
            <ac:spMk id="18" creationId="{E87594FD-C63A-4495-AFA9-5FE0EE4DE956}"/>
          </ac:spMkLst>
        </pc:spChg>
        <pc:spChg chg="mod">
          <ac:chgData name="Andy Thompson (North Sea Transition Authority)" userId="321959ed-7daa-421a-aad7-834d2e4c66f9" providerId="ADAL" clId="{C9166856-DFC3-402D-B964-2ACC679FC3CB}" dt="2022-06-08T15:17:16.033" v="573" actId="164"/>
          <ac:spMkLst>
            <pc:docMk/>
            <pc:sldMk cId="3300631152" sldId="3581"/>
            <ac:spMk id="19" creationId="{6866F206-718B-4B0F-8A74-7E49D32E5344}"/>
          </ac:spMkLst>
        </pc:spChg>
        <pc:spChg chg="mod">
          <ac:chgData name="Andy Thompson (North Sea Transition Authority)" userId="321959ed-7daa-421a-aad7-834d2e4c66f9" providerId="ADAL" clId="{C9166856-DFC3-402D-B964-2ACC679FC3CB}" dt="2022-06-08T15:17:16.033" v="573" actId="164"/>
          <ac:spMkLst>
            <pc:docMk/>
            <pc:sldMk cId="3300631152" sldId="3581"/>
            <ac:spMk id="20" creationId="{A70ECBA0-E299-400A-93F5-88E8AF7168B6}"/>
          </ac:spMkLst>
        </pc:spChg>
        <pc:spChg chg="mod">
          <ac:chgData name="Andy Thompson (North Sea Transition Authority)" userId="321959ed-7daa-421a-aad7-834d2e4c66f9" providerId="ADAL" clId="{C9166856-DFC3-402D-B964-2ACC679FC3CB}" dt="2022-06-08T15:17:16.033" v="573" actId="164"/>
          <ac:spMkLst>
            <pc:docMk/>
            <pc:sldMk cId="3300631152" sldId="3581"/>
            <ac:spMk id="21" creationId="{4C8384C2-59EE-4FA6-B397-04D14361F601}"/>
          </ac:spMkLst>
        </pc:spChg>
        <pc:spChg chg="mod">
          <ac:chgData name="Andy Thompson (North Sea Transition Authority)" userId="321959ed-7daa-421a-aad7-834d2e4c66f9" providerId="ADAL" clId="{C9166856-DFC3-402D-B964-2ACC679FC3CB}" dt="2022-06-08T15:17:16.033" v="573" actId="164"/>
          <ac:spMkLst>
            <pc:docMk/>
            <pc:sldMk cId="3300631152" sldId="3581"/>
            <ac:spMk id="22" creationId="{AC8B0A1A-2F29-40C9-BF60-C4FB8ADF5EA4}"/>
          </ac:spMkLst>
        </pc:spChg>
        <pc:spChg chg="mod">
          <ac:chgData name="Andy Thompson (North Sea Transition Authority)" userId="321959ed-7daa-421a-aad7-834d2e4c66f9" providerId="ADAL" clId="{C9166856-DFC3-402D-B964-2ACC679FC3CB}" dt="2022-06-08T15:17:16.033" v="573" actId="164"/>
          <ac:spMkLst>
            <pc:docMk/>
            <pc:sldMk cId="3300631152" sldId="3581"/>
            <ac:spMk id="23" creationId="{CD3B1B46-9FF3-45EC-8B1F-036C2BCDF38E}"/>
          </ac:spMkLst>
        </pc:spChg>
        <pc:spChg chg="mod">
          <ac:chgData name="Andy Thompson (North Sea Transition Authority)" userId="321959ed-7daa-421a-aad7-834d2e4c66f9" providerId="ADAL" clId="{C9166856-DFC3-402D-B964-2ACC679FC3CB}" dt="2022-06-08T15:17:16.033" v="573" actId="164"/>
          <ac:spMkLst>
            <pc:docMk/>
            <pc:sldMk cId="3300631152" sldId="3581"/>
            <ac:spMk id="24" creationId="{EA05CBE4-E981-4819-A692-42F9B42109C2}"/>
          </ac:spMkLst>
        </pc:spChg>
        <pc:spChg chg="mod">
          <ac:chgData name="Andy Thompson (North Sea Transition Authority)" userId="321959ed-7daa-421a-aad7-834d2e4c66f9" providerId="ADAL" clId="{C9166856-DFC3-402D-B964-2ACC679FC3CB}" dt="2022-06-08T15:17:16.033" v="573" actId="164"/>
          <ac:spMkLst>
            <pc:docMk/>
            <pc:sldMk cId="3300631152" sldId="3581"/>
            <ac:spMk id="25" creationId="{47BFD5CA-5490-444B-8494-584A5D9B1B73}"/>
          </ac:spMkLst>
        </pc:spChg>
        <pc:spChg chg="mod">
          <ac:chgData name="Andy Thompson (North Sea Transition Authority)" userId="321959ed-7daa-421a-aad7-834d2e4c66f9" providerId="ADAL" clId="{C9166856-DFC3-402D-B964-2ACC679FC3CB}" dt="2022-06-08T15:17:16.033" v="573" actId="164"/>
          <ac:spMkLst>
            <pc:docMk/>
            <pc:sldMk cId="3300631152" sldId="3581"/>
            <ac:spMk id="26" creationId="{0AC70EEE-347B-4C48-B636-997D6C1A65B1}"/>
          </ac:spMkLst>
        </pc:spChg>
        <pc:spChg chg="mod">
          <ac:chgData name="Andy Thompson (North Sea Transition Authority)" userId="321959ed-7daa-421a-aad7-834d2e4c66f9" providerId="ADAL" clId="{C9166856-DFC3-402D-B964-2ACC679FC3CB}" dt="2022-06-08T15:17:16.033" v="573" actId="164"/>
          <ac:spMkLst>
            <pc:docMk/>
            <pc:sldMk cId="3300631152" sldId="3581"/>
            <ac:spMk id="27" creationId="{33D1DEEC-B340-4436-BFFB-BF0733BDF5B0}"/>
          </ac:spMkLst>
        </pc:spChg>
        <pc:spChg chg="mod">
          <ac:chgData name="Andy Thompson (North Sea Transition Authority)" userId="321959ed-7daa-421a-aad7-834d2e4c66f9" providerId="ADAL" clId="{C9166856-DFC3-402D-B964-2ACC679FC3CB}" dt="2022-06-08T15:17:16.033" v="573" actId="164"/>
          <ac:spMkLst>
            <pc:docMk/>
            <pc:sldMk cId="3300631152" sldId="3581"/>
            <ac:spMk id="28" creationId="{239CAC2B-EB87-4707-9CA2-5E08AE1D3F2A}"/>
          </ac:spMkLst>
        </pc:spChg>
        <pc:spChg chg="mod">
          <ac:chgData name="Andy Thompson (North Sea Transition Authority)" userId="321959ed-7daa-421a-aad7-834d2e4c66f9" providerId="ADAL" clId="{C9166856-DFC3-402D-B964-2ACC679FC3CB}" dt="2022-06-08T15:17:16.033" v="573" actId="164"/>
          <ac:spMkLst>
            <pc:docMk/>
            <pc:sldMk cId="3300631152" sldId="3581"/>
            <ac:spMk id="29" creationId="{53BB16C2-B9A3-480E-A620-DB7EE26BF2B9}"/>
          </ac:spMkLst>
        </pc:spChg>
        <pc:spChg chg="mod">
          <ac:chgData name="Andy Thompson (North Sea Transition Authority)" userId="321959ed-7daa-421a-aad7-834d2e4c66f9" providerId="ADAL" clId="{C9166856-DFC3-402D-B964-2ACC679FC3CB}" dt="2022-06-08T15:17:16.033" v="573" actId="164"/>
          <ac:spMkLst>
            <pc:docMk/>
            <pc:sldMk cId="3300631152" sldId="3581"/>
            <ac:spMk id="30" creationId="{A4E55890-8C45-47F8-B033-9F5B7C7A9FFA}"/>
          </ac:spMkLst>
        </pc:spChg>
        <pc:spChg chg="mod">
          <ac:chgData name="Andy Thompson (North Sea Transition Authority)" userId="321959ed-7daa-421a-aad7-834d2e4c66f9" providerId="ADAL" clId="{C9166856-DFC3-402D-B964-2ACC679FC3CB}" dt="2022-06-08T15:17:16.033" v="573" actId="164"/>
          <ac:spMkLst>
            <pc:docMk/>
            <pc:sldMk cId="3300631152" sldId="3581"/>
            <ac:spMk id="31" creationId="{7FF7D371-B7D0-4FA4-9EB8-F2CA8DF4BE00}"/>
          </ac:spMkLst>
        </pc:spChg>
        <pc:spChg chg="mod">
          <ac:chgData name="Andy Thompson (North Sea Transition Authority)" userId="321959ed-7daa-421a-aad7-834d2e4c66f9" providerId="ADAL" clId="{C9166856-DFC3-402D-B964-2ACC679FC3CB}" dt="2022-06-08T15:17:16.033" v="573" actId="164"/>
          <ac:spMkLst>
            <pc:docMk/>
            <pc:sldMk cId="3300631152" sldId="3581"/>
            <ac:spMk id="32" creationId="{E504E27A-CD5E-48E1-8FF2-8A7DCAE021F1}"/>
          </ac:spMkLst>
        </pc:spChg>
        <pc:spChg chg="mod">
          <ac:chgData name="Andy Thompson (North Sea Transition Authority)" userId="321959ed-7daa-421a-aad7-834d2e4c66f9" providerId="ADAL" clId="{C9166856-DFC3-402D-B964-2ACC679FC3CB}" dt="2022-06-08T15:17:16.033" v="573" actId="164"/>
          <ac:spMkLst>
            <pc:docMk/>
            <pc:sldMk cId="3300631152" sldId="3581"/>
            <ac:spMk id="33" creationId="{E40E33A9-71D0-4E02-8713-9BBA5F98E830}"/>
          </ac:spMkLst>
        </pc:spChg>
        <pc:spChg chg="mod">
          <ac:chgData name="Andy Thompson (North Sea Transition Authority)" userId="321959ed-7daa-421a-aad7-834d2e4c66f9" providerId="ADAL" clId="{C9166856-DFC3-402D-B964-2ACC679FC3CB}" dt="2022-06-08T15:17:16.033" v="573" actId="164"/>
          <ac:spMkLst>
            <pc:docMk/>
            <pc:sldMk cId="3300631152" sldId="3581"/>
            <ac:spMk id="34" creationId="{83CE938E-362D-400B-B504-A9BEA4FA9585}"/>
          </ac:spMkLst>
        </pc:spChg>
        <pc:spChg chg="mod">
          <ac:chgData name="Andy Thompson (North Sea Transition Authority)" userId="321959ed-7daa-421a-aad7-834d2e4c66f9" providerId="ADAL" clId="{C9166856-DFC3-402D-B964-2ACC679FC3CB}" dt="2022-06-08T15:17:16.033" v="573" actId="164"/>
          <ac:spMkLst>
            <pc:docMk/>
            <pc:sldMk cId="3300631152" sldId="3581"/>
            <ac:spMk id="35" creationId="{39C34223-0F12-4B41-ACD0-654B6D837AB4}"/>
          </ac:spMkLst>
        </pc:spChg>
        <pc:spChg chg="mod">
          <ac:chgData name="Andy Thompson (North Sea Transition Authority)" userId="321959ed-7daa-421a-aad7-834d2e4c66f9" providerId="ADAL" clId="{C9166856-DFC3-402D-B964-2ACC679FC3CB}" dt="2022-06-08T15:17:16.033" v="573" actId="164"/>
          <ac:spMkLst>
            <pc:docMk/>
            <pc:sldMk cId="3300631152" sldId="3581"/>
            <ac:spMk id="36" creationId="{622B4402-4BC3-44B5-82D9-4D3EEE1559F2}"/>
          </ac:spMkLst>
        </pc:spChg>
        <pc:spChg chg="mod">
          <ac:chgData name="Andy Thompson (North Sea Transition Authority)" userId="321959ed-7daa-421a-aad7-834d2e4c66f9" providerId="ADAL" clId="{C9166856-DFC3-402D-B964-2ACC679FC3CB}" dt="2022-06-08T15:17:16.033" v="573" actId="164"/>
          <ac:spMkLst>
            <pc:docMk/>
            <pc:sldMk cId="3300631152" sldId="3581"/>
            <ac:spMk id="37" creationId="{1F5AD0DC-7661-4BC4-A2FA-0872AFC80B55}"/>
          </ac:spMkLst>
        </pc:spChg>
        <pc:spChg chg="mod">
          <ac:chgData name="Andy Thompson (North Sea Transition Authority)" userId="321959ed-7daa-421a-aad7-834d2e4c66f9" providerId="ADAL" clId="{C9166856-DFC3-402D-B964-2ACC679FC3CB}" dt="2022-06-08T15:17:16.033" v="573" actId="164"/>
          <ac:spMkLst>
            <pc:docMk/>
            <pc:sldMk cId="3300631152" sldId="3581"/>
            <ac:spMk id="38" creationId="{F1D250DD-D653-4E05-A4E1-15E7D8E0340D}"/>
          </ac:spMkLst>
        </pc:spChg>
        <pc:spChg chg="mod">
          <ac:chgData name="Andy Thompson (North Sea Transition Authority)" userId="321959ed-7daa-421a-aad7-834d2e4c66f9" providerId="ADAL" clId="{C9166856-DFC3-402D-B964-2ACC679FC3CB}" dt="2022-06-08T15:17:16.033" v="573" actId="164"/>
          <ac:spMkLst>
            <pc:docMk/>
            <pc:sldMk cId="3300631152" sldId="3581"/>
            <ac:spMk id="39" creationId="{4F72309C-EA3C-4A45-854F-376522BC43FA}"/>
          </ac:spMkLst>
        </pc:spChg>
        <pc:spChg chg="mod">
          <ac:chgData name="Andy Thompson (North Sea Transition Authority)" userId="321959ed-7daa-421a-aad7-834d2e4c66f9" providerId="ADAL" clId="{C9166856-DFC3-402D-B964-2ACC679FC3CB}" dt="2022-06-08T15:17:16.033" v="573" actId="164"/>
          <ac:spMkLst>
            <pc:docMk/>
            <pc:sldMk cId="3300631152" sldId="3581"/>
            <ac:spMk id="40" creationId="{DC4F5D3A-94D3-4777-905E-8FCDE43EF6D4}"/>
          </ac:spMkLst>
        </pc:spChg>
        <pc:spChg chg="del">
          <ac:chgData name="Andy Thompson (North Sea Transition Authority)" userId="321959ed-7daa-421a-aad7-834d2e4c66f9" providerId="ADAL" clId="{C9166856-DFC3-402D-B964-2ACC679FC3CB}" dt="2022-06-08T15:17:33.883" v="604" actId="478"/>
          <ac:spMkLst>
            <pc:docMk/>
            <pc:sldMk cId="3300631152" sldId="3581"/>
            <ac:spMk id="54" creationId="{887094F2-FB0F-411C-9FEB-D7CE461955A7}"/>
          </ac:spMkLst>
        </pc:spChg>
        <pc:spChg chg="mod">
          <ac:chgData name="Andy Thompson (North Sea Transition Authority)" userId="321959ed-7daa-421a-aad7-834d2e4c66f9" providerId="ADAL" clId="{C9166856-DFC3-402D-B964-2ACC679FC3CB}" dt="2022-06-08T15:17:16.033" v="573" actId="164"/>
          <ac:spMkLst>
            <pc:docMk/>
            <pc:sldMk cId="3300631152" sldId="3581"/>
            <ac:spMk id="55" creationId="{DF0EA148-F122-4653-A361-2FA959351E9A}"/>
          </ac:spMkLst>
        </pc:spChg>
        <pc:spChg chg="mod">
          <ac:chgData name="Andy Thompson (North Sea Transition Authority)" userId="321959ed-7daa-421a-aad7-834d2e4c66f9" providerId="ADAL" clId="{C9166856-DFC3-402D-B964-2ACC679FC3CB}" dt="2022-06-08T15:17:16.033" v="573" actId="164"/>
          <ac:spMkLst>
            <pc:docMk/>
            <pc:sldMk cId="3300631152" sldId="3581"/>
            <ac:spMk id="57" creationId="{A26DD2ED-FC0D-4001-9F2D-0F606AEADCDE}"/>
          </ac:spMkLst>
        </pc:spChg>
        <pc:spChg chg="mod">
          <ac:chgData name="Andy Thompson (North Sea Transition Authority)" userId="321959ed-7daa-421a-aad7-834d2e4c66f9" providerId="ADAL" clId="{C9166856-DFC3-402D-B964-2ACC679FC3CB}" dt="2022-06-08T15:17:16.033" v="573" actId="164"/>
          <ac:spMkLst>
            <pc:docMk/>
            <pc:sldMk cId="3300631152" sldId="3581"/>
            <ac:spMk id="58" creationId="{1EBC7B9D-79C9-470D-AF2E-3422F527E7F9}"/>
          </ac:spMkLst>
        </pc:spChg>
        <pc:spChg chg="mod">
          <ac:chgData name="Andy Thompson (North Sea Transition Authority)" userId="321959ed-7daa-421a-aad7-834d2e4c66f9" providerId="ADAL" clId="{C9166856-DFC3-402D-B964-2ACC679FC3CB}" dt="2022-06-08T15:17:16.033" v="573" actId="164"/>
          <ac:spMkLst>
            <pc:docMk/>
            <pc:sldMk cId="3300631152" sldId="3581"/>
            <ac:spMk id="59" creationId="{E08E847B-B62F-4651-B9D1-3F9FCC54E560}"/>
          </ac:spMkLst>
        </pc:spChg>
        <pc:spChg chg="mod">
          <ac:chgData name="Andy Thompson (North Sea Transition Authority)" userId="321959ed-7daa-421a-aad7-834d2e4c66f9" providerId="ADAL" clId="{C9166856-DFC3-402D-B964-2ACC679FC3CB}" dt="2022-06-08T15:17:16.033" v="573" actId="164"/>
          <ac:spMkLst>
            <pc:docMk/>
            <pc:sldMk cId="3300631152" sldId="3581"/>
            <ac:spMk id="60" creationId="{8E2B3727-3545-47A1-AAA0-674BCFF3F774}"/>
          </ac:spMkLst>
        </pc:spChg>
        <pc:grpChg chg="add mod">
          <ac:chgData name="Andy Thompson (North Sea Transition Authority)" userId="321959ed-7daa-421a-aad7-834d2e4c66f9" providerId="ADAL" clId="{C9166856-DFC3-402D-B964-2ACC679FC3CB}" dt="2022-06-08T15:17:27.828" v="603" actId="962"/>
          <ac:grpSpMkLst>
            <pc:docMk/>
            <pc:sldMk cId="3300631152" sldId="3581"/>
            <ac:grpSpMk id="2" creationId="{4C7EB797-AF84-4C14-9A5B-BDDD859CA9E1}"/>
          </ac:grpSpMkLst>
        </pc:grpChg>
        <pc:grpChg chg="mod">
          <ac:chgData name="Andy Thompson (North Sea Transition Authority)" userId="321959ed-7daa-421a-aad7-834d2e4c66f9" providerId="ADAL" clId="{C9166856-DFC3-402D-B964-2ACC679FC3CB}" dt="2022-06-08T15:17:16.033" v="573" actId="164"/>
          <ac:grpSpMkLst>
            <pc:docMk/>
            <pc:sldMk cId="3300631152" sldId="3581"/>
            <ac:grpSpMk id="42" creationId="{BA4801A1-B062-42B3-B90A-C5F6F4005E89}"/>
          </ac:grpSpMkLst>
        </pc:grpChg>
        <pc:cxnChg chg="mod">
          <ac:chgData name="Andy Thompson (North Sea Transition Authority)" userId="321959ed-7daa-421a-aad7-834d2e4c66f9" providerId="ADAL" clId="{C9166856-DFC3-402D-B964-2ACC679FC3CB}" dt="2022-06-08T15:17:16.033" v="573" actId="164"/>
          <ac:cxnSpMkLst>
            <pc:docMk/>
            <pc:sldMk cId="3300631152" sldId="3581"/>
            <ac:cxnSpMk id="4" creationId="{0CB66062-3B3B-420F-9E1F-A74610E4FD49}"/>
          </ac:cxnSpMkLst>
        </pc:cxnChg>
        <pc:cxnChg chg="mod">
          <ac:chgData name="Andy Thompson (North Sea Transition Authority)" userId="321959ed-7daa-421a-aad7-834d2e4c66f9" providerId="ADAL" clId="{C9166856-DFC3-402D-B964-2ACC679FC3CB}" dt="2022-06-08T15:17:16.033" v="573" actId="164"/>
          <ac:cxnSpMkLst>
            <pc:docMk/>
            <pc:sldMk cId="3300631152" sldId="3581"/>
            <ac:cxnSpMk id="5" creationId="{636803C4-F831-4991-95E5-D761DEB20C3F}"/>
          </ac:cxnSpMkLst>
        </pc:cxnChg>
        <pc:cxnChg chg="mod">
          <ac:chgData name="Andy Thompson (North Sea Transition Authority)" userId="321959ed-7daa-421a-aad7-834d2e4c66f9" providerId="ADAL" clId="{C9166856-DFC3-402D-B964-2ACC679FC3CB}" dt="2022-06-08T15:17:16.033" v="573" actId="164"/>
          <ac:cxnSpMkLst>
            <pc:docMk/>
            <pc:sldMk cId="3300631152" sldId="3581"/>
            <ac:cxnSpMk id="6" creationId="{7509C5C8-F21E-405F-930C-A364DCC3A7A7}"/>
          </ac:cxnSpMkLst>
        </pc:cxnChg>
        <pc:cxnChg chg="mod">
          <ac:chgData name="Andy Thompson (North Sea Transition Authority)" userId="321959ed-7daa-421a-aad7-834d2e4c66f9" providerId="ADAL" clId="{C9166856-DFC3-402D-B964-2ACC679FC3CB}" dt="2022-06-08T15:17:16.033" v="573" actId="164"/>
          <ac:cxnSpMkLst>
            <pc:docMk/>
            <pc:sldMk cId="3300631152" sldId="3581"/>
            <ac:cxnSpMk id="7" creationId="{17BEF974-7959-4BA5-8E14-42943E3D8DD4}"/>
          </ac:cxnSpMkLst>
        </pc:cxnChg>
        <pc:cxnChg chg="mod">
          <ac:chgData name="Andy Thompson (North Sea Transition Authority)" userId="321959ed-7daa-421a-aad7-834d2e4c66f9" providerId="ADAL" clId="{C9166856-DFC3-402D-B964-2ACC679FC3CB}" dt="2022-06-08T15:17:16.033" v="573" actId="164"/>
          <ac:cxnSpMkLst>
            <pc:docMk/>
            <pc:sldMk cId="3300631152" sldId="3581"/>
            <ac:cxnSpMk id="56" creationId="{2914A537-BF01-4AB1-84FD-22FC7F339A3B}"/>
          </ac:cxnSpMkLst>
        </pc:cxnChg>
      </pc:sldChg>
      <pc:sldChg chg="addSp delSp modSp mod">
        <pc:chgData name="Andy Thompson (North Sea Transition Authority)" userId="321959ed-7daa-421a-aad7-834d2e4c66f9" providerId="ADAL" clId="{C9166856-DFC3-402D-B964-2ACC679FC3CB}" dt="2022-06-08T15:18:05.966" v="609" actId="478"/>
        <pc:sldMkLst>
          <pc:docMk/>
          <pc:sldMk cId="2638248524" sldId="3582"/>
        </pc:sldMkLst>
        <pc:spChg chg="mod">
          <ac:chgData name="Andy Thompson (North Sea Transition Authority)" userId="321959ed-7daa-421a-aad7-834d2e4c66f9" providerId="ADAL" clId="{C9166856-DFC3-402D-B964-2ACC679FC3CB}" dt="2022-06-08T15:17:44.108" v="605" actId="164"/>
          <ac:spMkLst>
            <pc:docMk/>
            <pc:sldMk cId="2638248524" sldId="3582"/>
            <ac:spMk id="8" creationId="{2468512A-B1AF-4C06-8DFE-0A2428F506D3}"/>
          </ac:spMkLst>
        </pc:spChg>
        <pc:spChg chg="mod">
          <ac:chgData name="Andy Thompson (North Sea Transition Authority)" userId="321959ed-7daa-421a-aad7-834d2e4c66f9" providerId="ADAL" clId="{C9166856-DFC3-402D-B964-2ACC679FC3CB}" dt="2022-06-08T15:17:44.108" v="605" actId="164"/>
          <ac:spMkLst>
            <pc:docMk/>
            <pc:sldMk cId="2638248524" sldId="3582"/>
            <ac:spMk id="9" creationId="{C62616CA-EBF1-471C-890A-4ED728B24097}"/>
          </ac:spMkLst>
        </pc:spChg>
        <pc:spChg chg="mod">
          <ac:chgData name="Andy Thompson (North Sea Transition Authority)" userId="321959ed-7daa-421a-aad7-834d2e4c66f9" providerId="ADAL" clId="{C9166856-DFC3-402D-B964-2ACC679FC3CB}" dt="2022-06-08T15:17:44.108" v="605" actId="164"/>
          <ac:spMkLst>
            <pc:docMk/>
            <pc:sldMk cId="2638248524" sldId="3582"/>
            <ac:spMk id="11" creationId="{08FE755F-54DB-4E21-9F0D-F9564B4A67CF}"/>
          </ac:spMkLst>
        </pc:spChg>
        <pc:spChg chg="mod">
          <ac:chgData name="Andy Thompson (North Sea Transition Authority)" userId="321959ed-7daa-421a-aad7-834d2e4c66f9" providerId="ADAL" clId="{C9166856-DFC3-402D-B964-2ACC679FC3CB}" dt="2022-06-08T15:17:44.108" v="605" actId="164"/>
          <ac:spMkLst>
            <pc:docMk/>
            <pc:sldMk cId="2638248524" sldId="3582"/>
            <ac:spMk id="12" creationId="{C66BC4D1-3876-4A75-92B6-F16F4FFD9CB3}"/>
          </ac:spMkLst>
        </pc:spChg>
        <pc:spChg chg="mod">
          <ac:chgData name="Andy Thompson (North Sea Transition Authority)" userId="321959ed-7daa-421a-aad7-834d2e4c66f9" providerId="ADAL" clId="{C9166856-DFC3-402D-B964-2ACC679FC3CB}" dt="2022-06-08T15:17:44.108" v="605" actId="164"/>
          <ac:spMkLst>
            <pc:docMk/>
            <pc:sldMk cId="2638248524" sldId="3582"/>
            <ac:spMk id="13" creationId="{2E52C8BD-685F-4729-A288-7C3B043442AB}"/>
          </ac:spMkLst>
        </pc:spChg>
        <pc:spChg chg="mod">
          <ac:chgData name="Andy Thompson (North Sea Transition Authority)" userId="321959ed-7daa-421a-aad7-834d2e4c66f9" providerId="ADAL" clId="{C9166856-DFC3-402D-B964-2ACC679FC3CB}" dt="2022-06-08T15:17:44.108" v="605" actId="164"/>
          <ac:spMkLst>
            <pc:docMk/>
            <pc:sldMk cId="2638248524" sldId="3582"/>
            <ac:spMk id="14" creationId="{856C0E80-2490-43F2-848D-F9769BB22033}"/>
          </ac:spMkLst>
        </pc:spChg>
        <pc:spChg chg="mod">
          <ac:chgData name="Andy Thompson (North Sea Transition Authority)" userId="321959ed-7daa-421a-aad7-834d2e4c66f9" providerId="ADAL" clId="{C9166856-DFC3-402D-B964-2ACC679FC3CB}" dt="2022-06-08T15:17:44.108" v="605" actId="164"/>
          <ac:spMkLst>
            <pc:docMk/>
            <pc:sldMk cId="2638248524" sldId="3582"/>
            <ac:spMk id="15" creationId="{9D365364-803E-423A-92D5-49E31F3BD745}"/>
          </ac:spMkLst>
        </pc:spChg>
        <pc:spChg chg="mod">
          <ac:chgData name="Andy Thompson (North Sea Transition Authority)" userId="321959ed-7daa-421a-aad7-834d2e4c66f9" providerId="ADAL" clId="{C9166856-DFC3-402D-B964-2ACC679FC3CB}" dt="2022-06-08T15:17:44.108" v="605" actId="164"/>
          <ac:spMkLst>
            <pc:docMk/>
            <pc:sldMk cId="2638248524" sldId="3582"/>
            <ac:spMk id="16" creationId="{10C53E90-DB7C-4877-B561-DDF3FCA29F45}"/>
          </ac:spMkLst>
        </pc:spChg>
        <pc:spChg chg="mod">
          <ac:chgData name="Andy Thompson (North Sea Transition Authority)" userId="321959ed-7daa-421a-aad7-834d2e4c66f9" providerId="ADAL" clId="{C9166856-DFC3-402D-B964-2ACC679FC3CB}" dt="2022-06-08T15:17:44.108" v="605" actId="164"/>
          <ac:spMkLst>
            <pc:docMk/>
            <pc:sldMk cId="2638248524" sldId="3582"/>
            <ac:spMk id="17" creationId="{17792A22-8BD2-4809-8D1A-79B7A86CD3F9}"/>
          </ac:spMkLst>
        </pc:spChg>
        <pc:spChg chg="mod">
          <ac:chgData name="Andy Thompson (North Sea Transition Authority)" userId="321959ed-7daa-421a-aad7-834d2e4c66f9" providerId="ADAL" clId="{C9166856-DFC3-402D-B964-2ACC679FC3CB}" dt="2022-06-08T15:17:44.108" v="605" actId="164"/>
          <ac:spMkLst>
            <pc:docMk/>
            <pc:sldMk cId="2638248524" sldId="3582"/>
            <ac:spMk id="18" creationId="{E87594FD-C63A-4495-AFA9-5FE0EE4DE956}"/>
          </ac:spMkLst>
        </pc:spChg>
        <pc:spChg chg="mod">
          <ac:chgData name="Andy Thompson (North Sea Transition Authority)" userId="321959ed-7daa-421a-aad7-834d2e4c66f9" providerId="ADAL" clId="{C9166856-DFC3-402D-B964-2ACC679FC3CB}" dt="2022-06-08T15:17:44.108" v="605" actId="164"/>
          <ac:spMkLst>
            <pc:docMk/>
            <pc:sldMk cId="2638248524" sldId="3582"/>
            <ac:spMk id="19" creationId="{6866F206-718B-4B0F-8A74-7E49D32E5344}"/>
          </ac:spMkLst>
        </pc:spChg>
        <pc:spChg chg="mod">
          <ac:chgData name="Andy Thompson (North Sea Transition Authority)" userId="321959ed-7daa-421a-aad7-834d2e4c66f9" providerId="ADAL" clId="{C9166856-DFC3-402D-B964-2ACC679FC3CB}" dt="2022-06-08T15:17:44.108" v="605" actId="164"/>
          <ac:spMkLst>
            <pc:docMk/>
            <pc:sldMk cId="2638248524" sldId="3582"/>
            <ac:spMk id="20" creationId="{A70ECBA0-E299-400A-93F5-88E8AF7168B6}"/>
          </ac:spMkLst>
        </pc:spChg>
        <pc:spChg chg="mod">
          <ac:chgData name="Andy Thompson (North Sea Transition Authority)" userId="321959ed-7daa-421a-aad7-834d2e4c66f9" providerId="ADAL" clId="{C9166856-DFC3-402D-B964-2ACC679FC3CB}" dt="2022-06-08T15:17:44.108" v="605" actId="164"/>
          <ac:spMkLst>
            <pc:docMk/>
            <pc:sldMk cId="2638248524" sldId="3582"/>
            <ac:spMk id="21" creationId="{4C8384C2-59EE-4FA6-B397-04D14361F601}"/>
          </ac:spMkLst>
        </pc:spChg>
        <pc:spChg chg="mod">
          <ac:chgData name="Andy Thompson (North Sea Transition Authority)" userId="321959ed-7daa-421a-aad7-834d2e4c66f9" providerId="ADAL" clId="{C9166856-DFC3-402D-B964-2ACC679FC3CB}" dt="2022-06-08T15:17:44.108" v="605" actId="164"/>
          <ac:spMkLst>
            <pc:docMk/>
            <pc:sldMk cId="2638248524" sldId="3582"/>
            <ac:spMk id="22" creationId="{AC8B0A1A-2F29-40C9-BF60-C4FB8ADF5EA4}"/>
          </ac:spMkLst>
        </pc:spChg>
        <pc:spChg chg="mod">
          <ac:chgData name="Andy Thompson (North Sea Transition Authority)" userId="321959ed-7daa-421a-aad7-834d2e4c66f9" providerId="ADAL" clId="{C9166856-DFC3-402D-B964-2ACC679FC3CB}" dt="2022-06-08T15:17:44.108" v="605" actId="164"/>
          <ac:spMkLst>
            <pc:docMk/>
            <pc:sldMk cId="2638248524" sldId="3582"/>
            <ac:spMk id="23" creationId="{CD3B1B46-9FF3-45EC-8B1F-036C2BCDF38E}"/>
          </ac:spMkLst>
        </pc:spChg>
        <pc:spChg chg="mod">
          <ac:chgData name="Andy Thompson (North Sea Transition Authority)" userId="321959ed-7daa-421a-aad7-834d2e4c66f9" providerId="ADAL" clId="{C9166856-DFC3-402D-B964-2ACC679FC3CB}" dt="2022-06-08T15:17:44.108" v="605" actId="164"/>
          <ac:spMkLst>
            <pc:docMk/>
            <pc:sldMk cId="2638248524" sldId="3582"/>
            <ac:spMk id="24" creationId="{EA05CBE4-E981-4819-A692-42F9B42109C2}"/>
          </ac:spMkLst>
        </pc:spChg>
        <pc:spChg chg="mod">
          <ac:chgData name="Andy Thompson (North Sea Transition Authority)" userId="321959ed-7daa-421a-aad7-834d2e4c66f9" providerId="ADAL" clId="{C9166856-DFC3-402D-B964-2ACC679FC3CB}" dt="2022-06-08T15:17:44.108" v="605" actId="164"/>
          <ac:spMkLst>
            <pc:docMk/>
            <pc:sldMk cId="2638248524" sldId="3582"/>
            <ac:spMk id="25" creationId="{47BFD5CA-5490-444B-8494-584A5D9B1B73}"/>
          </ac:spMkLst>
        </pc:spChg>
        <pc:spChg chg="mod">
          <ac:chgData name="Andy Thompson (North Sea Transition Authority)" userId="321959ed-7daa-421a-aad7-834d2e4c66f9" providerId="ADAL" clId="{C9166856-DFC3-402D-B964-2ACC679FC3CB}" dt="2022-06-08T15:17:44.108" v="605" actId="164"/>
          <ac:spMkLst>
            <pc:docMk/>
            <pc:sldMk cId="2638248524" sldId="3582"/>
            <ac:spMk id="26" creationId="{0AC70EEE-347B-4C48-B636-997D6C1A65B1}"/>
          </ac:spMkLst>
        </pc:spChg>
        <pc:spChg chg="mod">
          <ac:chgData name="Andy Thompson (North Sea Transition Authority)" userId="321959ed-7daa-421a-aad7-834d2e4c66f9" providerId="ADAL" clId="{C9166856-DFC3-402D-B964-2ACC679FC3CB}" dt="2022-06-08T15:17:44.108" v="605" actId="164"/>
          <ac:spMkLst>
            <pc:docMk/>
            <pc:sldMk cId="2638248524" sldId="3582"/>
            <ac:spMk id="27" creationId="{33D1DEEC-B340-4436-BFFB-BF0733BDF5B0}"/>
          </ac:spMkLst>
        </pc:spChg>
        <pc:spChg chg="mod">
          <ac:chgData name="Andy Thompson (North Sea Transition Authority)" userId="321959ed-7daa-421a-aad7-834d2e4c66f9" providerId="ADAL" clId="{C9166856-DFC3-402D-B964-2ACC679FC3CB}" dt="2022-06-08T15:17:44.108" v="605" actId="164"/>
          <ac:spMkLst>
            <pc:docMk/>
            <pc:sldMk cId="2638248524" sldId="3582"/>
            <ac:spMk id="28" creationId="{239CAC2B-EB87-4707-9CA2-5E08AE1D3F2A}"/>
          </ac:spMkLst>
        </pc:spChg>
        <pc:spChg chg="mod">
          <ac:chgData name="Andy Thompson (North Sea Transition Authority)" userId="321959ed-7daa-421a-aad7-834d2e4c66f9" providerId="ADAL" clId="{C9166856-DFC3-402D-B964-2ACC679FC3CB}" dt="2022-06-08T15:17:44.108" v="605" actId="164"/>
          <ac:spMkLst>
            <pc:docMk/>
            <pc:sldMk cId="2638248524" sldId="3582"/>
            <ac:spMk id="29" creationId="{53BB16C2-B9A3-480E-A620-DB7EE26BF2B9}"/>
          </ac:spMkLst>
        </pc:spChg>
        <pc:spChg chg="mod">
          <ac:chgData name="Andy Thompson (North Sea Transition Authority)" userId="321959ed-7daa-421a-aad7-834d2e4c66f9" providerId="ADAL" clId="{C9166856-DFC3-402D-B964-2ACC679FC3CB}" dt="2022-06-08T15:17:44.108" v="605" actId="164"/>
          <ac:spMkLst>
            <pc:docMk/>
            <pc:sldMk cId="2638248524" sldId="3582"/>
            <ac:spMk id="30" creationId="{A4E55890-8C45-47F8-B033-9F5B7C7A9FFA}"/>
          </ac:spMkLst>
        </pc:spChg>
        <pc:spChg chg="mod">
          <ac:chgData name="Andy Thompson (North Sea Transition Authority)" userId="321959ed-7daa-421a-aad7-834d2e4c66f9" providerId="ADAL" clId="{C9166856-DFC3-402D-B964-2ACC679FC3CB}" dt="2022-06-08T15:17:44.108" v="605" actId="164"/>
          <ac:spMkLst>
            <pc:docMk/>
            <pc:sldMk cId="2638248524" sldId="3582"/>
            <ac:spMk id="31" creationId="{7FF7D371-B7D0-4FA4-9EB8-F2CA8DF4BE00}"/>
          </ac:spMkLst>
        </pc:spChg>
        <pc:spChg chg="mod">
          <ac:chgData name="Andy Thompson (North Sea Transition Authority)" userId="321959ed-7daa-421a-aad7-834d2e4c66f9" providerId="ADAL" clId="{C9166856-DFC3-402D-B964-2ACC679FC3CB}" dt="2022-06-08T15:17:44.108" v="605" actId="164"/>
          <ac:spMkLst>
            <pc:docMk/>
            <pc:sldMk cId="2638248524" sldId="3582"/>
            <ac:spMk id="32" creationId="{E504E27A-CD5E-48E1-8FF2-8A7DCAE021F1}"/>
          </ac:spMkLst>
        </pc:spChg>
        <pc:spChg chg="mod">
          <ac:chgData name="Andy Thompson (North Sea Transition Authority)" userId="321959ed-7daa-421a-aad7-834d2e4c66f9" providerId="ADAL" clId="{C9166856-DFC3-402D-B964-2ACC679FC3CB}" dt="2022-06-08T15:17:44.108" v="605" actId="164"/>
          <ac:spMkLst>
            <pc:docMk/>
            <pc:sldMk cId="2638248524" sldId="3582"/>
            <ac:spMk id="33" creationId="{E40E33A9-71D0-4E02-8713-9BBA5F98E830}"/>
          </ac:spMkLst>
        </pc:spChg>
        <pc:spChg chg="mod">
          <ac:chgData name="Andy Thompson (North Sea Transition Authority)" userId="321959ed-7daa-421a-aad7-834d2e4c66f9" providerId="ADAL" clId="{C9166856-DFC3-402D-B964-2ACC679FC3CB}" dt="2022-06-08T15:17:44.108" v="605" actId="164"/>
          <ac:spMkLst>
            <pc:docMk/>
            <pc:sldMk cId="2638248524" sldId="3582"/>
            <ac:spMk id="34" creationId="{83CE938E-362D-400B-B504-A9BEA4FA9585}"/>
          </ac:spMkLst>
        </pc:spChg>
        <pc:spChg chg="mod">
          <ac:chgData name="Andy Thompson (North Sea Transition Authority)" userId="321959ed-7daa-421a-aad7-834d2e4c66f9" providerId="ADAL" clId="{C9166856-DFC3-402D-B964-2ACC679FC3CB}" dt="2022-06-08T15:17:44.108" v="605" actId="164"/>
          <ac:spMkLst>
            <pc:docMk/>
            <pc:sldMk cId="2638248524" sldId="3582"/>
            <ac:spMk id="35" creationId="{39C34223-0F12-4B41-ACD0-654B6D837AB4}"/>
          </ac:spMkLst>
        </pc:spChg>
        <pc:spChg chg="mod">
          <ac:chgData name="Andy Thompson (North Sea Transition Authority)" userId="321959ed-7daa-421a-aad7-834d2e4c66f9" providerId="ADAL" clId="{C9166856-DFC3-402D-B964-2ACC679FC3CB}" dt="2022-06-08T15:17:44.108" v="605" actId="164"/>
          <ac:spMkLst>
            <pc:docMk/>
            <pc:sldMk cId="2638248524" sldId="3582"/>
            <ac:spMk id="36" creationId="{622B4402-4BC3-44B5-82D9-4D3EEE1559F2}"/>
          </ac:spMkLst>
        </pc:spChg>
        <pc:spChg chg="mod">
          <ac:chgData name="Andy Thompson (North Sea Transition Authority)" userId="321959ed-7daa-421a-aad7-834d2e4c66f9" providerId="ADAL" clId="{C9166856-DFC3-402D-B964-2ACC679FC3CB}" dt="2022-06-08T15:17:44.108" v="605" actId="164"/>
          <ac:spMkLst>
            <pc:docMk/>
            <pc:sldMk cId="2638248524" sldId="3582"/>
            <ac:spMk id="37" creationId="{1F5AD0DC-7661-4BC4-A2FA-0872AFC80B55}"/>
          </ac:spMkLst>
        </pc:spChg>
        <pc:spChg chg="mod">
          <ac:chgData name="Andy Thompson (North Sea Transition Authority)" userId="321959ed-7daa-421a-aad7-834d2e4c66f9" providerId="ADAL" clId="{C9166856-DFC3-402D-B964-2ACC679FC3CB}" dt="2022-06-08T15:17:44.108" v="605" actId="164"/>
          <ac:spMkLst>
            <pc:docMk/>
            <pc:sldMk cId="2638248524" sldId="3582"/>
            <ac:spMk id="38" creationId="{F1D250DD-D653-4E05-A4E1-15E7D8E0340D}"/>
          </ac:spMkLst>
        </pc:spChg>
        <pc:spChg chg="mod">
          <ac:chgData name="Andy Thompson (North Sea Transition Authority)" userId="321959ed-7daa-421a-aad7-834d2e4c66f9" providerId="ADAL" clId="{C9166856-DFC3-402D-B964-2ACC679FC3CB}" dt="2022-06-08T15:17:44.108" v="605" actId="164"/>
          <ac:spMkLst>
            <pc:docMk/>
            <pc:sldMk cId="2638248524" sldId="3582"/>
            <ac:spMk id="39" creationId="{4F72309C-EA3C-4A45-854F-376522BC43FA}"/>
          </ac:spMkLst>
        </pc:spChg>
        <pc:spChg chg="mod">
          <ac:chgData name="Andy Thompson (North Sea Transition Authority)" userId="321959ed-7daa-421a-aad7-834d2e4c66f9" providerId="ADAL" clId="{C9166856-DFC3-402D-B964-2ACC679FC3CB}" dt="2022-06-08T15:17:44.108" v="605" actId="164"/>
          <ac:spMkLst>
            <pc:docMk/>
            <pc:sldMk cId="2638248524" sldId="3582"/>
            <ac:spMk id="40" creationId="{DC4F5D3A-94D3-4777-905E-8FCDE43EF6D4}"/>
          </ac:spMkLst>
        </pc:spChg>
        <pc:spChg chg="del">
          <ac:chgData name="Andy Thompson (North Sea Transition Authority)" userId="321959ed-7daa-421a-aad7-834d2e4c66f9" providerId="ADAL" clId="{C9166856-DFC3-402D-B964-2ACC679FC3CB}" dt="2022-06-08T15:18:05.966" v="609" actId="478"/>
          <ac:spMkLst>
            <pc:docMk/>
            <pc:sldMk cId="2638248524" sldId="3582"/>
            <ac:spMk id="54" creationId="{887094F2-FB0F-411C-9FEB-D7CE461955A7}"/>
          </ac:spMkLst>
        </pc:spChg>
        <pc:spChg chg="mod">
          <ac:chgData name="Andy Thompson (North Sea Transition Authority)" userId="321959ed-7daa-421a-aad7-834d2e4c66f9" providerId="ADAL" clId="{C9166856-DFC3-402D-B964-2ACC679FC3CB}" dt="2022-06-08T15:17:44.108" v="605" actId="164"/>
          <ac:spMkLst>
            <pc:docMk/>
            <pc:sldMk cId="2638248524" sldId="3582"/>
            <ac:spMk id="55" creationId="{DF0EA148-F122-4653-A361-2FA959351E9A}"/>
          </ac:spMkLst>
        </pc:spChg>
        <pc:spChg chg="mod">
          <ac:chgData name="Andy Thompson (North Sea Transition Authority)" userId="321959ed-7daa-421a-aad7-834d2e4c66f9" providerId="ADAL" clId="{C9166856-DFC3-402D-B964-2ACC679FC3CB}" dt="2022-06-08T15:17:44.108" v="605" actId="164"/>
          <ac:spMkLst>
            <pc:docMk/>
            <pc:sldMk cId="2638248524" sldId="3582"/>
            <ac:spMk id="57" creationId="{A26DD2ED-FC0D-4001-9F2D-0F606AEADCDE}"/>
          </ac:spMkLst>
        </pc:spChg>
        <pc:spChg chg="mod">
          <ac:chgData name="Andy Thompson (North Sea Transition Authority)" userId="321959ed-7daa-421a-aad7-834d2e4c66f9" providerId="ADAL" clId="{C9166856-DFC3-402D-B964-2ACC679FC3CB}" dt="2022-06-08T15:17:44.108" v="605" actId="164"/>
          <ac:spMkLst>
            <pc:docMk/>
            <pc:sldMk cId="2638248524" sldId="3582"/>
            <ac:spMk id="58" creationId="{1EBC7B9D-79C9-470D-AF2E-3422F527E7F9}"/>
          </ac:spMkLst>
        </pc:spChg>
        <pc:spChg chg="mod">
          <ac:chgData name="Andy Thompson (North Sea Transition Authority)" userId="321959ed-7daa-421a-aad7-834d2e4c66f9" providerId="ADAL" clId="{C9166856-DFC3-402D-B964-2ACC679FC3CB}" dt="2022-06-08T15:17:44.108" v="605" actId="164"/>
          <ac:spMkLst>
            <pc:docMk/>
            <pc:sldMk cId="2638248524" sldId="3582"/>
            <ac:spMk id="59" creationId="{E08E847B-B62F-4651-B9D1-3F9FCC54E560}"/>
          </ac:spMkLst>
        </pc:spChg>
        <pc:spChg chg="mod">
          <ac:chgData name="Andy Thompson (North Sea Transition Authority)" userId="321959ed-7daa-421a-aad7-834d2e4c66f9" providerId="ADAL" clId="{C9166856-DFC3-402D-B964-2ACC679FC3CB}" dt="2022-06-08T15:17:44.108" v="605" actId="164"/>
          <ac:spMkLst>
            <pc:docMk/>
            <pc:sldMk cId="2638248524" sldId="3582"/>
            <ac:spMk id="60" creationId="{8E2B3727-3545-47A1-AAA0-674BCFF3F774}"/>
          </ac:spMkLst>
        </pc:spChg>
        <pc:grpChg chg="add mod">
          <ac:chgData name="Andy Thompson (North Sea Transition Authority)" userId="321959ed-7daa-421a-aad7-834d2e4c66f9" providerId="ADAL" clId="{C9166856-DFC3-402D-B964-2ACC679FC3CB}" dt="2022-06-08T15:17:48.546" v="607" actId="962"/>
          <ac:grpSpMkLst>
            <pc:docMk/>
            <pc:sldMk cId="2638248524" sldId="3582"/>
            <ac:grpSpMk id="2" creationId="{22C865E1-C291-47DB-B31B-42EEC83134E4}"/>
          </ac:grpSpMkLst>
        </pc:grpChg>
        <pc:grpChg chg="mod">
          <ac:chgData name="Andy Thompson (North Sea Transition Authority)" userId="321959ed-7daa-421a-aad7-834d2e4c66f9" providerId="ADAL" clId="{C9166856-DFC3-402D-B964-2ACC679FC3CB}" dt="2022-06-08T15:17:44.108" v="605" actId="164"/>
          <ac:grpSpMkLst>
            <pc:docMk/>
            <pc:sldMk cId="2638248524" sldId="3582"/>
            <ac:grpSpMk id="42" creationId="{BA4801A1-B062-42B3-B90A-C5F6F4005E89}"/>
          </ac:grpSpMkLst>
        </pc:grpChg>
        <pc:cxnChg chg="mod">
          <ac:chgData name="Andy Thompson (North Sea Transition Authority)" userId="321959ed-7daa-421a-aad7-834d2e4c66f9" providerId="ADAL" clId="{C9166856-DFC3-402D-B964-2ACC679FC3CB}" dt="2022-06-08T15:17:44.108" v="605" actId="164"/>
          <ac:cxnSpMkLst>
            <pc:docMk/>
            <pc:sldMk cId="2638248524" sldId="3582"/>
            <ac:cxnSpMk id="4" creationId="{0CB66062-3B3B-420F-9E1F-A74610E4FD49}"/>
          </ac:cxnSpMkLst>
        </pc:cxnChg>
        <pc:cxnChg chg="mod">
          <ac:chgData name="Andy Thompson (North Sea Transition Authority)" userId="321959ed-7daa-421a-aad7-834d2e4c66f9" providerId="ADAL" clId="{C9166856-DFC3-402D-B964-2ACC679FC3CB}" dt="2022-06-08T15:17:44.108" v="605" actId="164"/>
          <ac:cxnSpMkLst>
            <pc:docMk/>
            <pc:sldMk cId="2638248524" sldId="3582"/>
            <ac:cxnSpMk id="5" creationId="{636803C4-F831-4991-95E5-D761DEB20C3F}"/>
          </ac:cxnSpMkLst>
        </pc:cxnChg>
        <pc:cxnChg chg="mod">
          <ac:chgData name="Andy Thompson (North Sea Transition Authority)" userId="321959ed-7daa-421a-aad7-834d2e4c66f9" providerId="ADAL" clId="{C9166856-DFC3-402D-B964-2ACC679FC3CB}" dt="2022-06-08T15:17:44.108" v="605" actId="164"/>
          <ac:cxnSpMkLst>
            <pc:docMk/>
            <pc:sldMk cId="2638248524" sldId="3582"/>
            <ac:cxnSpMk id="6" creationId="{7509C5C8-F21E-405F-930C-A364DCC3A7A7}"/>
          </ac:cxnSpMkLst>
        </pc:cxnChg>
        <pc:cxnChg chg="mod">
          <ac:chgData name="Andy Thompson (North Sea Transition Authority)" userId="321959ed-7daa-421a-aad7-834d2e4c66f9" providerId="ADAL" clId="{C9166856-DFC3-402D-B964-2ACC679FC3CB}" dt="2022-06-08T15:17:44.108" v="605" actId="164"/>
          <ac:cxnSpMkLst>
            <pc:docMk/>
            <pc:sldMk cId="2638248524" sldId="3582"/>
            <ac:cxnSpMk id="7" creationId="{17BEF974-7959-4BA5-8E14-42943E3D8DD4}"/>
          </ac:cxnSpMkLst>
        </pc:cxnChg>
        <pc:cxnChg chg="mod">
          <ac:chgData name="Andy Thompson (North Sea Transition Authority)" userId="321959ed-7daa-421a-aad7-834d2e4c66f9" providerId="ADAL" clId="{C9166856-DFC3-402D-B964-2ACC679FC3CB}" dt="2022-06-08T15:17:44.108" v="605" actId="164"/>
          <ac:cxnSpMkLst>
            <pc:docMk/>
            <pc:sldMk cId="2638248524" sldId="3582"/>
            <ac:cxnSpMk id="56" creationId="{2914A537-BF01-4AB1-84FD-22FC7F339A3B}"/>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Offline\Andrew.Thompson\Downloads\OGA_Wells_ED50.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accent1"/>
                </a:solidFill>
              </a:rPr>
              <a:t>Wells spudded per year</a:t>
            </a:r>
          </a:p>
        </c:rich>
      </c:tx>
      <c:layout>
        <c:manualLayout>
          <c:xMode val="edge"/>
          <c:yMode val="edge"/>
          <c:x val="0.27417301508061165"/>
          <c:y val="5.637366417719973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OGA_Wells_ED50!$DX$5</c:f>
              <c:strCache>
                <c:ptCount val="1"/>
                <c:pt idx="0">
                  <c:v>Wells spudded</c:v>
                </c:pt>
              </c:strCache>
            </c:strRef>
          </c:tx>
          <c:spPr>
            <a:ln w="28575" cap="rnd">
              <a:solidFill>
                <a:schemeClr val="accent1"/>
              </a:solidFill>
              <a:round/>
            </a:ln>
            <a:effectLst/>
          </c:spPr>
          <c:marker>
            <c:symbol val="none"/>
          </c:marker>
          <c:cat>
            <c:strRef>
              <c:f>OGA_Wells_ED50!$DY$5:$DY$66</c:f>
              <c:strCache>
                <c:ptCount val="56"/>
                <c:pt idx="0">
                  <c:v>1966</c:v>
                </c:pt>
                <c:pt idx="5">
                  <c:v>1971</c:v>
                </c:pt>
                <c:pt idx="10">
                  <c:v>1976</c:v>
                </c:pt>
                <c:pt idx="15">
                  <c:v>1981</c:v>
                </c:pt>
                <c:pt idx="20">
                  <c:v>1986</c:v>
                </c:pt>
                <c:pt idx="25">
                  <c:v>1991</c:v>
                </c:pt>
                <c:pt idx="30">
                  <c:v>1996</c:v>
                </c:pt>
                <c:pt idx="35">
                  <c:v>2001</c:v>
                </c:pt>
                <c:pt idx="40">
                  <c:v>2006</c:v>
                </c:pt>
                <c:pt idx="45">
                  <c:v>2011</c:v>
                </c:pt>
                <c:pt idx="50">
                  <c:v>2016</c:v>
                </c:pt>
                <c:pt idx="55">
                  <c:v>2021</c:v>
                </c:pt>
              </c:strCache>
            </c:strRef>
          </c:cat>
          <c:val>
            <c:numRef>
              <c:f>OGA_Wells_ED50!$DX$6:$DX$64</c:f>
              <c:numCache>
                <c:formatCode>General</c:formatCode>
                <c:ptCount val="56"/>
                <c:pt idx="0">
                  <c:v>71</c:v>
                </c:pt>
                <c:pt idx="1">
                  <c:v>77</c:v>
                </c:pt>
                <c:pt idx="2">
                  <c:v>80</c:v>
                </c:pt>
                <c:pt idx="3">
                  <c:v>55</c:v>
                </c:pt>
                <c:pt idx="4">
                  <c:v>66</c:v>
                </c:pt>
                <c:pt idx="5">
                  <c:v>88</c:v>
                </c:pt>
                <c:pt idx="6">
                  <c:v>86</c:v>
                </c:pt>
                <c:pt idx="7">
                  <c:v>135</c:v>
                </c:pt>
                <c:pt idx="8">
                  <c:v>149</c:v>
                </c:pt>
                <c:pt idx="9">
                  <c:v>163</c:v>
                </c:pt>
                <c:pt idx="10">
                  <c:v>211</c:v>
                </c:pt>
                <c:pt idx="11">
                  <c:v>164</c:v>
                </c:pt>
                <c:pt idx="12">
                  <c:v>170</c:v>
                </c:pt>
                <c:pt idx="13">
                  <c:v>209</c:v>
                </c:pt>
                <c:pt idx="14">
                  <c:v>240</c:v>
                </c:pt>
                <c:pt idx="15">
                  <c:v>265</c:v>
                </c:pt>
                <c:pt idx="16">
                  <c:v>258</c:v>
                </c:pt>
                <c:pt idx="17">
                  <c:v>337</c:v>
                </c:pt>
                <c:pt idx="18">
                  <c:v>322</c:v>
                </c:pt>
                <c:pt idx="19">
                  <c:v>227</c:v>
                </c:pt>
                <c:pt idx="20">
                  <c:v>291</c:v>
                </c:pt>
                <c:pt idx="21">
                  <c:v>364</c:v>
                </c:pt>
                <c:pt idx="22">
                  <c:v>354</c:v>
                </c:pt>
                <c:pt idx="23">
                  <c:v>378</c:v>
                </c:pt>
                <c:pt idx="24">
                  <c:v>359</c:v>
                </c:pt>
                <c:pt idx="25">
                  <c:v>314</c:v>
                </c:pt>
                <c:pt idx="26">
                  <c:v>290</c:v>
                </c:pt>
                <c:pt idx="27">
                  <c:v>317</c:v>
                </c:pt>
                <c:pt idx="28">
                  <c:v>392</c:v>
                </c:pt>
                <c:pt idx="29">
                  <c:v>406</c:v>
                </c:pt>
                <c:pt idx="30">
                  <c:v>363</c:v>
                </c:pt>
                <c:pt idx="31">
                  <c:v>374</c:v>
                </c:pt>
                <c:pt idx="32">
                  <c:v>280</c:v>
                </c:pt>
                <c:pt idx="33">
                  <c:v>293</c:v>
                </c:pt>
                <c:pt idx="34">
                  <c:v>357</c:v>
                </c:pt>
                <c:pt idx="35">
                  <c:v>319</c:v>
                </c:pt>
                <c:pt idx="36">
                  <c:v>250</c:v>
                </c:pt>
                <c:pt idx="37">
                  <c:v>243</c:v>
                </c:pt>
                <c:pt idx="38">
                  <c:v>324</c:v>
                </c:pt>
                <c:pt idx="39">
                  <c:v>292</c:v>
                </c:pt>
                <c:pt idx="40">
                  <c:v>290</c:v>
                </c:pt>
                <c:pt idx="41">
                  <c:v>296</c:v>
                </c:pt>
                <c:pt idx="42">
                  <c:v>210</c:v>
                </c:pt>
                <c:pt idx="43">
                  <c:v>201</c:v>
                </c:pt>
                <c:pt idx="44">
                  <c:v>174</c:v>
                </c:pt>
                <c:pt idx="45">
                  <c:v>188</c:v>
                </c:pt>
                <c:pt idx="46">
                  <c:v>176</c:v>
                </c:pt>
                <c:pt idx="47">
                  <c:v>169</c:v>
                </c:pt>
                <c:pt idx="48">
                  <c:v>164</c:v>
                </c:pt>
                <c:pt idx="49">
                  <c:v>115</c:v>
                </c:pt>
                <c:pt idx="50">
                  <c:v>97</c:v>
                </c:pt>
                <c:pt idx="51">
                  <c:v>108</c:v>
                </c:pt>
                <c:pt idx="52">
                  <c:v>158</c:v>
                </c:pt>
                <c:pt idx="53">
                  <c:v>74</c:v>
                </c:pt>
                <c:pt idx="54">
                  <c:v>66</c:v>
                </c:pt>
                <c:pt idx="55">
                  <c:v>58</c:v>
                </c:pt>
              </c:numCache>
            </c:numRef>
          </c:val>
          <c:smooth val="0"/>
          <c:extLst>
            <c:ext xmlns:c16="http://schemas.microsoft.com/office/drawing/2014/chart" uri="{C3380CC4-5D6E-409C-BE32-E72D297353CC}">
              <c16:uniqueId val="{00000000-4E2F-4ED5-A81D-4290B9D2ADEE}"/>
            </c:ext>
          </c:extLst>
        </c:ser>
        <c:dLbls>
          <c:showLegendKey val="0"/>
          <c:showVal val="0"/>
          <c:showCatName val="0"/>
          <c:showSerName val="0"/>
          <c:showPercent val="0"/>
          <c:showBubbleSize val="0"/>
        </c:dLbls>
        <c:smooth val="0"/>
        <c:axId val="1893362288"/>
        <c:axId val="1893350224"/>
      </c:lineChart>
      <c:catAx>
        <c:axId val="1893362288"/>
        <c:scaling>
          <c:orientation val="minMax"/>
        </c:scaling>
        <c:delete val="0"/>
        <c:axPos val="b"/>
        <c:numFmt formatCode="General" sourceLinked="1"/>
        <c:majorTickMark val="none"/>
        <c:minorTickMark val="none"/>
        <c:tickLblPos val="nextTo"/>
        <c:spPr>
          <a:noFill/>
          <a:ln w="9525" cap="flat" cmpd="sng" algn="ctr">
            <a:noFill/>
            <a:round/>
          </a:ln>
          <a:effectLst/>
        </c:spPr>
        <c:txPr>
          <a:bodyPr rot="-5400000" spcFirstLastPara="1" vertOverflow="ellipsis" wrap="square" anchor="b" anchorCtr="0"/>
          <a:lstStyle/>
          <a:p>
            <a:pPr>
              <a:defRPr sz="900" b="1" i="0" u="none" strike="noStrike" kern="1200" baseline="0">
                <a:solidFill>
                  <a:schemeClr val="accent1"/>
                </a:solidFill>
                <a:latin typeface="+mn-lt"/>
                <a:ea typeface="+mn-ea"/>
                <a:cs typeface="+mn-cs"/>
              </a:defRPr>
            </a:pPr>
            <a:endParaRPr lang="en-US"/>
          </a:p>
        </c:txPr>
        <c:crossAx val="1893350224"/>
        <c:crosses val="autoZero"/>
        <c:auto val="1"/>
        <c:lblAlgn val="ctr"/>
        <c:lblOffset val="100"/>
        <c:noMultiLvlLbl val="0"/>
      </c:catAx>
      <c:valAx>
        <c:axId val="1893350224"/>
        <c:scaling>
          <c:orientation val="minMax"/>
          <c:max val="425"/>
          <c:min val="0"/>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1893362288"/>
        <c:crosses val="autoZero"/>
        <c:crossBetween val="between"/>
        <c:majorUnit val="10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66FC44-3FBB-4EDB-B952-8624D6532536}"/>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5925394-4F73-4F50-9B37-7ABCC7C5AAD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52077FB2-8417-4EE8-A8ED-71841BD955E1}" type="datetimeFigureOut">
              <a:rPr lang="en-GB" smtClean="0"/>
              <a:t>08/06/2022</a:t>
            </a:fld>
            <a:endParaRPr lang="en-GB"/>
          </a:p>
        </p:txBody>
      </p:sp>
      <p:sp>
        <p:nvSpPr>
          <p:cNvPr id="4" name="Footer Placeholder 3">
            <a:extLst>
              <a:ext uri="{FF2B5EF4-FFF2-40B4-BE49-F238E27FC236}">
                <a16:creationId xmlns:a16="http://schemas.microsoft.com/office/drawing/2014/main" id="{1164C1FD-9BE5-4CED-B678-0A7D4A8E0E4E}"/>
              </a:ext>
            </a:extLst>
          </p:cNvPr>
          <p:cNvSpPr>
            <a:spLocks noGrp="1"/>
          </p:cNvSpPr>
          <p:nvPr>
            <p:ph type="ftr" sz="quarter" idx="2"/>
          </p:nvPr>
        </p:nvSpPr>
        <p:spPr>
          <a:xfrm>
            <a:off x="0" y="8777288"/>
            <a:ext cx="2971800" cy="4635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36A45E5-9E4C-4FFA-9DD5-5443BC7E18EE}"/>
              </a:ext>
            </a:extLst>
          </p:cNvPr>
          <p:cNvSpPr>
            <a:spLocks noGrp="1"/>
          </p:cNvSpPr>
          <p:nvPr>
            <p:ph type="sldNum" sz="quarter" idx="3"/>
          </p:nvPr>
        </p:nvSpPr>
        <p:spPr>
          <a:xfrm>
            <a:off x="3884613" y="8777288"/>
            <a:ext cx="2971800" cy="463550"/>
          </a:xfrm>
          <a:prstGeom prst="rect">
            <a:avLst/>
          </a:prstGeom>
        </p:spPr>
        <p:txBody>
          <a:bodyPr vert="horz" lIns="91440" tIns="45720" rIns="91440" bIns="45720" rtlCol="0" anchor="b"/>
          <a:lstStyle>
            <a:lvl1pPr algn="r">
              <a:defRPr sz="1200"/>
            </a:lvl1pPr>
          </a:lstStyle>
          <a:p>
            <a:fld id="{D266549C-9897-4376-A31E-52639625D8E9}" type="slidenum">
              <a:rPr lang="en-GB" smtClean="0"/>
              <a:t>‹#›</a:t>
            </a:fld>
            <a:endParaRPr lang="en-GB"/>
          </a:p>
        </p:txBody>
      </p:sp>
    </p:spTree>
    <p:extLst>
      <p:ext uri="{BB962C8B-B14F-4D97-AF65-F5344CB8AC3E}">
        <p14:creationId xmlns:p14="http://schemas.microsoft.com/office/powerpoint/2010/main" val="265028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71800" cy="461472"/>
          </a:xfrm>
          <a:prstGeom prst="rect">
            <a:avLst/>
          </a:prstGeom>
        </p:spPr>
        <p:txBody>
          <a:bodyPr vert="horz" lIns="106271" tIns="53136" rIns="106271" bIns="53136" rtlCol="0"/>
          <a:lstStyle>
            <a:lvl1pPr algn="l">
              <a:defRPr sz="1400"/>
            </a:lvl1pPr>
          </a:lstStyle>
          <a:p>
            <a:endParaRPr lang="en-GB"/>
          </a:p>
        </p:txBody>
      </p:sp>
      <p:sp>
        <p:nvSpPr>
          <p:cNvPr id="3" name="Date Placeholder 2"/>
          <p:cNvSpPr>
            <a:spLocks noGrp="1"/>
          </p:cNvSpPr>
          <p:nvPr>
            <p:ph type="dt" idx="1"/>
          </p:nvPr>
        </p:nvSpPr>
        <p:spPr>
          <a:xfrm>
            <a:off x="3885011" y="2"/>
            <a:ext cx="2971800" cy="461472"/>
          </a:xfrm>
          <a:prstGeom prst="rect">
            <a:avLst/>
          </a:prstGeom>
        </p:spPr>
        <p:txBody>
          <a:bodyPr vert="horz" lIns="106271" tIns="53136" rIns="106271" bIns="53136" rtlCol="0"/>
          <a:lstStyle>
            <a:lvl1pPr algn="r">
              <a:defRPr sz="1400"/>
            </a:lvl1pPr>
          </a:lstStyle>
          <a:p>
            <a:fld id="{18509D73-1F11-47CD-8D52-DA2AEAF3C024}" type="datetimeFigureOut">
              <a:rPr lang="en-GB" smtClean="0"/>
              <a:t>08/06/2022</a:t>
            </a:fld>
            <a:endParaRPr lang="en-GB"/>
          </a:p>
        </p:txBody>
      </p:sp>
      <p:sp>
        <p:nvSpPr>
          <p:cNvPr id="4" name="Slide Image Placeholder 3"/>
          <p:cNvSpPr>
            <a:spLocks noGrp="1" noRot="1" noChangeAspect="1"/>
          </p:cNvSpPr>
          <p:nvPr>
            <p:ph type="sldImg" idx="2"/>
          </p:nvPr>
        </p:nvSpPr>
        <p:spPr>
          <a:xfrm>
            <a:off x="349250" y="692150"/>
            <a:ext cx="6159500" cy="3465513"/>
          </a:xfrm>
          <a:prstGeom prst="rect">
            <a:avLst/>
          </a:prstGeom>
          <a:noFill/>
          <a:ln w="12700">
            <a:solidFill>
              <a:prstClr val="black"/>
            </a:solidFill>
          </a:ln>
        </p:spPr>
        <p:txBody>
          <a:bodyPr vert="horz" lIns="106271" tIns="53136" rIns="106271" bIns="53136" rtlCol="0" anchor="ctr"/>
          <a:lstStyle/>
          <a:p>
            <a:endParaRPr lang="en-GB"/>
          </a:p>
        </p:txBody>
      </p:sp>
      <p:sp>
        <p:nvSpPr>
          <p:cNvPr id="5" name="Notes Placeholder 4"/>
          <p:cNvSpPr>
            <a:spLocks noGrp="1"/>
          </p:cNvSpPr>
          <p:nvPr>
            <p:ph type="body" sz="quarter" idx="3"/>
          </p:nvPr>
        </p:nvSpPr>
        <p:spPr>
          <a:xfrm>
            <a:off x="685800" y="4389687"/>
            <a:ext cx="5486400" cy="4158947"/>
          </a:xfrm>
          <a:prstGeom prst="rect">
            <a:avLst/>
          </a:prstGeom>
        </p:spPr>
        <p:txBody>
          <a:bodyPr vert="horz" lIns="106271" tIns="53136" rIns="106271" bIns="5313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776521"/>
            <a:ext cx="2971800" cy="461472"/>
          </a:xfrm>
          <a:prstGeom prst="rect">
            <a:avLst/>
          </a:prstGeom>
        </p:spPr>
        <p:txBody>
          <a:bodyPr vert="horz" lIns="106271" tIns="53136" rIns="106271" bIns="53136" rtlCol="0" anchor="b"/>
          <a:lstStyle>
            <a:lvl1pPr algn="l">
              <a:defRPr sz="1400"/>
            </a:lvl1pPr>
          </a:lstStyle>
          <a:p>
            <a:endParaRPr lang="en-GB"/>
          </a:p>
        </p:txBody>
      </p:sp>
      <p:sp>
        <p:nvSpPr>
          <p:cNvPr id="7" name="Slide Number Placeholder 6"/>
          <p:cNvSpPr>
            <a:spLocks noGrp="1"/>
          </p:cNvSpPr>
          <p:nvPr>
            <p:ph type="sldNum" sz="quarter" idx="5"/>
          </p:nvPr>
        </p:nvSpPr>
        <p:spPr>
          <a:xfrm>
            <a:off x="3885011" y="8776521"/>
            <a:ext cx="2971800" cy="461472"/>
          </a:xfrm>
          <a:prstGeom prst="rect">
            <a:avLst/>
          </a:prstGeom>
        </p:spPr>
        <p:txBody>
          <a:bodyPr vert="horz" lIns="106271" tIns="53136" rIns="106271" bIns="53136" rtlCol="0" anchor="b"/>
          <a:lstStyle>
            <a:lvl1pPr algn="r">
              <a:defRPr sz="1400"/>
            </a:lvl1pPr>
          </a:lstStyle>
          <a:p>
            <a:fld id="{F27E7B17-5099-4BBE-8F19-7BFADD7AACEA}" type="slidenum">
              <a:rPr lang="en-GB" smtClean="0"/>
              <a:t>‹#›</a:t>
            </a:fld>
            <a:endParaRPr lang="en-GB"/>
          </a:p>
        </p:txBody>
      </p:sp>
    </p:spTree>
    <p:extLst>
      <p:ext uri="{BB962C8B-B14F-4D97-AF65-F5344CB8AC3E}">
        <p14:creationId xmlns:p14="http://schemas.microsoft.com/office/powerpoint/2010/main" val="2302390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310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6eb2cd1c6_0_1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DH</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Head of Digital Products at Fivium</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Fivium are software development company primarily working in the Government to Business space. Fivium have over 15 years of working closely with the OGA back to when they were part of the department of energy and climate change. This has been primarily focused on developing and supporting the digital services the OGA provide on the UK Energy Portal.</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 well developing digital services for the OGA we also support them on user research and business analysis activities in relation to digital services.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With the recent release of the new NDR, OGA have asked us to carry out some end user research to understand how best to continue to develop and improve the service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Hand over to Mariliis to introduce and take you through what our plans are</a:t>
            </a:r>
            <a:endParaRPr/>
          </a:p>
        </p:txBody>
      </p:sp>
      <p:sp>
        <p:nvSpPr>
          <p:cNvPr id="374" name="Google Shape;374;g116eb2cd1c6_0_13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16eb2cd1c6_0_2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g116eb2cd1c6_0_2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16eb2cd1c6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88" name="Google Shape;388;g116eb2cd1c6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6eb2cd1c6_0_2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394" name="Google Shape;394;g116eb2cd1c6_0_2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16eb2cd1c6_0_2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401" name="Google Shape;401;g116eb2cd1c6_0_2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9929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871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IE" sz="1200">
                <a:solidFill>
                  <a:schemeClr val="accent5">
                    <a:lumMod val="50000"/>
                  </a:schemeClr>
                </a:solidFill>
                <a:latin typeface="Arial" panose="020B0604020202020204" pitchFamily="34" charset="0"/>
                <a:cs typeface="Arial" panose="020B0604020202020204" pitchFamily="34" charset="0"/>
              </a:rPr>
              <a:t>Nav-merges currently in the pipeline:</a:t>
            </a:r>
          </a:p>
          <a:p>
            <a:pPr lvl="1"/>
            <a:r>
              <a:rPr lang="en-IE" sz="1200">
                <a:solidFill>
                  <a:schemeClr val="accent5">
                    <a:lumMod val="50000"/>
                  </a:schemeClr>
                </a:solidFill>
                <a:latin typeface="Arial" panose="020B0604020202020204" pitchFamily="34" charset="0"/>
                <a:cs typeface="Arial" panose="020B0604020202020204" pitchFamily="34" charset="0"/>
              </a:rPr>
              <a:t>CNS = 21 Surveys, OMF = 6, SNS = 27, WOS = 10, </a:t>
            </a:r>
            <a:r>
              <a:rPr lang="en-IE" sz="1200" err="1">
                <a:solidFill>
                  <a:schemeClr val="accent5">
                    <a:lumMod val="50000"/>
                  </a:schemeClr>
                </a:solidFill>
                <a:latin typeface="Arial" panose="020B0604020202020204" pitchFamily="34" charset="0"/>
                <a:cs typeface="Arial" panose="020B0604020202020204" pitchFamily="34" charset="0"/>
              </a:rPr>
              <a:t>Eng</a:t>
            </a:r>
            <a:r>
              <a:rPr lang="en-IE" sz="1200">
                <a:solidFill>
                  <a:schemeClr val="accent5">
                    <a:lumMod val="50000"/>
                  </a:schemeClr>
                </a:solidFill>
                <a:latin typeface="Arial" panose="020B0604020202020204" pitchFamily="34" charset="0"/>
                <a:cs typeface="Arial" panose="020B0604020202020204" pitchFamily="34" charset="0"/>
              </a:rPr>
              <a:t> Chan= 1</a:t>
            </a:r>
          </a:p>
          <a:p>
            <a:endParaRPr lang="en-IE"/>
          </a:p>
        </p:txBody>
      </p:sp>
      <p:sp>
        <p:nvSpPr>
          <p:cNvPr id="4" name="Slide Number Placeholder 3"/>
          <p:cNvSpPr>
            <a:spLocks noGrp="1"/>
          </p:cNvSpPr>
          <p:nvPr>
            <p:ph type="sldNum" sz="quarter" idx="5"/>
          </p:nvPr>
        </p:nvSpPr>
        <p:spPr/>
        <p:txBody>
          <a:bodyPr/>
          <a:lstStyle/>
          <a:p>
            <a:fld id="{70544D54-F7D1-451F-9C77-AEFA86825CAE}" type="slidenum">
              <a:rPr lang="en-IE" smtClean="0"/>
              <a:t>34</a:t>
            </a:fld>
            <a:endParaRPr lang="en-IE"/>
          </a:p>
        </p:txBody>
      </p:sp>
    </p:spTree>
    <p:extLst>
      <p:ext uri="{BB962C8B-B14F-4D97-AF65-F5344CB8AC3E}">
        <p14:creationId xmlns:p14="http://schemas.microsoft.com/office/powerpoint/2010/main" val="2751285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accent5">
                    <a:lumMod val="50000"/>
                  </a:schemeClr>
                </a:solidFill>
                <a:latin typeface="Arial" panose="020B0604020202020204" pitchFamily="34" charset="0"/>
                <a:cs typeface="Arial" panose="020B0604020202020204" pitchFamily="34" charset="0"/>
              </a:rPr>
              <a:t>95% of field data previously reported do not meet current standards  - Moveout are here to help. Typical examples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a:latin typeface="Arial" panose="020B0604020202020204" pitchFamily="34" charset="0"/>
              <a:cs typeface="Arial" panose="020B0604020202020204" pitchFamily="34" charset="0"/>
            </a:endParaRPr>
          </a:p>
          <a:p>
            <a:endParaRPr lang="en-IE"/>
          </a:p>
        </p:txBody>
      </p:sp>
      <p:sp>
        <p:nvSpPr>
          <p:cNvPr id="4" name="Slide Number Placeholder 3"/>
          <p:cNvSpPr>
            <a:spLocks noGrp="1"/>
          </p:cNvSpPr>
          <p:nvPr>
            <p:ph type="sldNum" sz="quarter" idx="5"/>
          </p:nvPr>
        </p:nvSpPr>
        <p:spPr/>
        <p:txBody>
          <a:bodyPr/>
          <a:lstStyle/>
          <a:p>
            <a:fld id="{70544D54-F7D1-451F-9C77-AEFA86825CAE}" type="slidenum">
              <a:rPr lang="en-IE" smtClean="0"/>
              <a:t>35</a:t>
            </a:fld>
            <a:endParaRPr lang="en-IE"/>
          </a:p>
        </p:txBody>
      </p:sp>
    </p:spTree>
    <p:extLst>
      <p:ext uri="{BB962C8B-B14F-4D97-AF65-F5344CB8AC3E}">
        <p14:creationId xmlns:p14="http://schemas.microsoft.com/office/powerpoint/2010/main" val="4147419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a:latin typeface="Arial" panose="020B0604020202020204" pitchFamily="34" charset="0"/>
              <a:cs typeface="Arial" panose="020B0604020202020204" pitchFamily="34" charset="0"/>
            </a:endParaRPr>
          </a:p>
          <a:p>
            <a:endParaRPr lang="en-IE"/>
          </a:p>
        </p:txBody>
      </p:sp>
      <p:sp>
        <p:nvSpPr>
          <p:cNvPr id="4" name="Slide Number Placeholder 3"/>
          <p:cNvSpPr>
            <a:spLocks noGrp="1"/>
          </p:cNvSpPr>
          <p:nvPr>
            <p:ph type="sldNum" sz="quarter" idx="5"/>
          </p:nvPr>
        </p:nvSpPr>
        <p:spPr/>
        <p:txBody>
          <a:bodyPr/>
          <a:lstStyle/>
          <a:p>
            <a:fld id="{70544D54-F7D1-451F-9C77-AEFA86825CAE}" type="slidenum">
              <a:rPr lang="en-IE" smtClean="0"/>
              <a:t>36</a:t>
            </a:fld>
            <a:endParaRPr lang="en-IE"/>
          </a:p>
        </p:txBody>
      </p:sp>
    </p:spTree>
    <p:extLst>
      <p:ext uri="{BB962C8B-B14F-4D97-AF65-F5344CB8AC3E}">
        <p14:creationId xmlns:p14="http://schemas.microsoft.com/office/powerpoint/2010/main" val="157432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7E7B17-5099-4BBE-8F19-7BFADD7AACEA}" type="slidenum">
              <a:rPr kumimoji="0" lang="en-GB" sz="14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77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a:latin typeface="Arial" panose="020B0604020202020204" pitchFamily="34" charset="0"/>
              <a:cs typeface="Arial" panose="020B0604020202020204" pitchFamily="34" charset="0"/>
            </a:endParaRPr>
          </a:p>
          <a:p>
            <a:endParaRPr lang="en-IE"/>
          </a:p>
        </p:txBody>
      </p:sp>
      <p:sp>
        <p:nvSpPr>
          <p:cNvPr id="4" name="Slide Number Placeholder 3"/>
          <p:cNvSpPr>
            <a:spLocks noGrp="1"/>
          </p:cNvSpPr>
          <p:nvPr>
            <p:ph type="sldNum" sz="quarter" idx="5"/>
          </p:nvPr>
        </p:nvSpPr>
        <p:spPr/>
        <p:txBody>
          <a:bodyPr/>
          <a:lstStyle/>
          <a:p>
            <a:fld id="{70544D54-F7D1-451F-9C77-AEFA86825CAE}" type="slidenum">
              <a:rPr lang="en-IE" smtClean="0"/>
              <a:t>37</a:t>
            </a:fld>
            <a:endParaRPr lang="en-IE"/>
          </a:p>
        </p:txBody>
      </p:sp>
    </p:spTree>
    <p:extLst>
      <p:ext uri="{BB962C8B-B14F-4D97-AF65-F5344CB8AC3E}">
        <p14:creationId xmlns:p14="http://schemas.microsoft.com/office/powerpoint/2010/main" val="1957851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C60F74-A650-4FE8-8E84-B308AE9A205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470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41</a:t>
            </a:fld>
            <a:endParaRPr lang="en-GB"/>
          </a:p>
        </p:txBody>
      </p:sp>
    </p:spTree>
    <p:extLst>
      <p:ext uri="{BB962C8B-B14F-4D97-AF65-F5344CB8AC3E}">
        <p14:creationId xmlns:p14="http://schemas.microsoft.com/office/powerpoint/2010/main" val="3779207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42</a:t>
            </a:fld>
            <a:endParaRPr lang="en-GB"/>
          </a:p>
        </p:txBody>
      </p:sp>
    </p:spTree>
    <p:extLst>
      <p:ext uri="{BB962C8B-B14F-4D97-AF65-F5344CB8AC3E}">
        <p14:creationId xmlns:p14="http://schemas.microsoft.com/office/powerpoint/2010/main" val="1009159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7B17-5099-4BBE-8F19-7BFADD7AACEA}" type="slidenum">
              <a:rPr lang="en-GB" smtClean="0"/>
              <a:t>43</a:t>
            </a:fld>
            <a:endParaRPr lang="en-GB"/>
          </a:p>
        </p:txBody>
      </p:sp>
    </p:spTree>
    <p:extLst>
      <p:ext uri="{BB962C8B-B14F-4D97-AF65-F5344CB8AC3E}">
        <p14:creationId xmlns:p14="http://schemas.microsoft.com/office/powerpoint/2010/main" val="3209886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5185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922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65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8838F-65E0-4FC3-9A66-1DCB6987EA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5105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30ea3d6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30ea3d6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178a648b02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178a648b02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178a648b0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178a648b0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78a648b0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78a648b0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16eb2cd1c6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116eb2cd1c6_0_7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0.xml"/><Relationship Id="rId4" Type="http://schemas.openxmlformats.org/officeDocument/2006/relationships/image" Target="../media/image11.png"/></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1.xml"/><Relationship Id="rId4" Type="http://schemas.openxmlformats.org/officeDocument/2006/relationships/image" Target="../media/image11.png"/></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13.xml"/><Relationship Id="rId4" Type="http://schemas.openxmlformats.org/officeDocument/2006/relationships/image" Target="../media/image16.png"/></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15E28A0-AE1A-4AEC-9E52-A3BC1086D0A6}"/>
              </a:ext>
            </a:extLst>
          </p:cNvPr>
          <p:cNvSpPr txBox="1"/>
          <p:nvPr userDrawn="1"/>
        </p:nvSpPr>
        <p:spPr>
          <a:xfrm>
            <a:off x="0" y="-50192"/>
            <a:ext cx="4031938" cy="369332"/>
          </a:xfrm>
          <a:prstGeom prst="rect">
            <a:avLst/>
          </a:prstGeom>
          <a:noFill/>
        </p:spPr>
        <p:txBody>
          <a:bodyPr wrap="none" rtlCol="0">
            <a:spAutoFit/>
          </a:bodyPr>
          <a:lstStyle/>
          <a:p>
            <a:r>
              <a:rPr lang="en-GB" sz="1800">
                <a:solidFill>
                  <a:schemeClr val="bg1"/>
                </a:solidFill>
              </a:rPr>
              <a:t>DRAFT – COMMERCIAL SENSITIVE</a:t>
            </a:r>
          </a:p>
        </p:txBody>
      </p:sp>
      <p:sp>
        <p:nvSpPr>
          <p:cNvPr id="4" name="object 3">
            <a:extLst>
              <a:ext uri="{FF2B5EF4-FFF2-40B4-BE49-F238E27FC236}">
                <a16:creationId xmlns:a16="http://schemas.microsoft.com/office/drawing/2014/main" id="{668AE168-61D1-4938-8944-6084A0B9E692}"/>
              </a:ext>
            </a:extLst>
          </p:cNvPr>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7" name="Picture 6" descr="Oil &amp; Gas Authority_CYAN_AW.png">
            <a:extLst>
              <a:ext uri="{FF2B5EF4-FFF2-40B4-BE49-F238E27FC236}">
                <a16:creationId xmlns:a16="http://schemas.microsoft.com/office/drawing/2014/main" id="{3E97481E-D8B5-4B31-BC5E-33CB3760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319609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59536258"/>
      </p:ext>
    </p:extLst>
  </p:cSld>
  <p:clrMapOvr>
    <a:masterClrMapping/>
  </p:clrMapOvr>
  <p:extLst>
    <p:ext uri="{DCECCB84-F9BA-43D5-87BE-67443E8EF086}">
      <p15:sldGuideLst xmlns:p15="http://schemas.microsoft.com/office/powerpoint/2012/main">
        <p15:guide id="1" pos="2857" userDrawn="1">
          <p15:clr>
            <a:srgbClr val="FBAE40"/>
          </p15:clr>
        </p15:guide>
        <p15:guide id="2" pos="2971"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82191842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332480791"/>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6867814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347278768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57551431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857250"/>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585416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7891655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226377196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7092275"/>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37374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070430663"/>
      </p:ext>
    </p:extLst>
  </p:cSld>
  <p:clrMapOvr>
    <a:masterClrMapping/>
  </p:clrMapOvr>
  <p:extLst>
    <p:ext uri="{DCECCB84-F9BA-43D5-87BE-67443E8EF086}">
      <p15:sldGuideLst xmlns:p15="http://schemas.microsoft.com/office/powerpoint/2012/main">
        <p15:guide id="1" pos="1973" userDrawn="1">
          <p15:clr>
            <a:srgbClr val="FBAE40"/>
          </p15:clr>
        </p15:guide>
        <p15:guide id="2" pos="2064" userDrawn="1">
          <p15:clr>
            <a:srgbClr val="FBAE40"/>
          </p15:clr>
        </p15:guide>
        <p15:guide id="3" pos="3765" userDrawn="1">
          <p15:clr>
            <a:srgbClr val="FBAE40"/>
          </p15:clr>
        </p15:guide>
        <p15:guide id="4" pos="3855"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2"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1900685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28119024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20578493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628447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429425901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87542200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548715515"/>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7327273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94803707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56154995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33800817"/>
      </p:ext>
    </p:extLst>
  </p:cSld>
  <p:clrMapOvr>
    <a:masterClrMapping/>
  </p:clrMapOvr>
  <p:extLst>
    <p:ext uri="{DCECCB84-F9BA-43D5-87BE-67443E8EF086}">
      <p15:sldGuideLst xmlns:p15="http://schemas.microsoft.com/office/powerpoint/2012/main">
        <p15:guide id="1" pos="2857" userDrawn="1">
          <p15:clr>
            <a:srgbClr val="FBAE40"/>
          </p15:clr>
        </p15:guide>
        <p15:guide id="2" pos="2971">
          <p15:clr>
            <a:srgbClr val="FBAE40"/>
          </p15:clr>
        </p15:guide>
        <p15:guide id="3" pos="1497" userDrawn="1">
          <p15:clr>
            <a:srgbClr val="FBAE40"/>
          </p15:clr>
        </p15:guide>
        <p15:guide id="4" pos="1610" userDrawn="1">
          <p15:clr>
            <a:srgbClr val="FBAE40"/>
          </p15:clr>
        </p15:guide>
        <p15:guide id="5" pos="4195" userDrawn="1">
          <p15:clr>
            <a:srgbClr val="FBAE40"/>
          </p15:clr>
        </p15:guide>
        <p15:guide id="6" pos="4332"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51083485"/>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897242702"/>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0776594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44131151"/>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7877689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19685581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2466333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36"/>
          <p:cNvSpPr txBox="1">
            <a:spLocks noGrp="1"/>
          </p:cNvSpPr>
          <p:nvPr>
            <p:ph type="ctrTitle"/>
          </p:nvPr>
        </p:nvSpPr>
        <p:spPr>
          <a:xfrm>
            <a:off x="4279993" y="1676399"/>
            <a:ext cx="4406700" cy="1790700"/>
          </a:xfrm>
          <a:prstGeom prst="rect">
            <a:avLst/>
          </a:prstGeom>
          <a:no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lt1"/>
              </a:buClr>
              <a:buSzPts val="4500"/>
              <a:buFont typeface="Avenir"/>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2" name="Google Shape;182;p36"/>
          <p:cNvSpPr/>
          <p:nvPr/>
        </p:nvSpPr>
        <p:spPr>
          <a:xfrm>
            <a:off x="1" y="0"/>
            <a:ext cx="3928155" cy="5143500"/>
          </a:xfrm>
          <a:custGeom>
            <a:avLst/>
            <a:gdLst/>
            <a:ahLst/>
            <a:cxnLst/>
            <a:rect l="l" t="t" r="r" b="b"/>
            <a:pathLst>
              <a:path w="5237540" h="6858000" extrusionOk="0">
                <a:moveTo>
                  <a:pt x="0" y="0"/>
                </a:moveTo>
                <a:lnTo>
                  <a:pt x="4793790" y="0"/>
                </a:lnTo>
                <a:lnTo>
                  <a:pt x="4917656" y="403641"/>
                </a:lnTo>
                <a:cubicBezTo>
                  <a:pt x="5855920" y="3663410"/>
                  <a:pt x="4486743" y="4381780"/>
                  <a:pt x="3921590" y="6794415"/>
                </a:cubicBezTo>
                <a:lnTo>
                  <a:pt x="3907982" y="6858000"/>
                </a:lnTo>
                <a:lnTo>
                  <a:pt x="0" y="685800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verpass"/>
              <a:ea typeface="Overpass"/>
              <a:cs typeface="Overpass"/>
              <a:sym typeface="Overpass"/>
            </a:endParaRPr>
          </a:p>
        </p:txBody>
      </p:sp>
      <p:pic>
        <p:nvPicPr>
          <p:cNvPr id="183" name="Google Shape;183;p36"/>
          <p:cNvPicPr preferRelativeResize="0"/>
          <p:nvPr/>
        </p:nvPicPr>
        <p:blipFill rotWithShape="1">
          <a:blip r:embed="rId3">
            <a:alphaModFix/>
          </a:blip>
          <a:srcRect/>
          <a:stretch/>
        </p:blipFill>
        <p:spPr>
          <a:xfrm>
            <a:off x="457200" y="2184798"/>
            <a:ext cx="2700338" cy="773906"/>
          </a:xfrm>
          <a:prstGeom prst="rect">
            <a:avLst/>
          </a:prstGeom>
          <a:noFill/>
          <a:ln>
            <a:noFill/>
          </a:ln>
        </p:spPr>
      </p:pic>
      <p:grpSp>
        <p:nvGrpSpPr>
          <p:cNvPr id="184" name="Google Shape;184;p36"/>
          <p:cNvGrpSpPr/>
          <p:nvPr/>
        </p:nvGrpSpPr>
        <p:grpSpPr>
          <a:xfrm>
            <a:off x="9258301" y="2461246"/>
            <a:ext cx="1935844" cy="1939050"/>
            <a:chOff x="12344400" y="3853160"/>
            <a:chExt cx="2581125" cy="2585400"/>
          </a:xfrm>
        </p:grpSpPr>
        <p:sp>
          <p:nvSpPr>
            <p:cNvPr id="185" name="Google Shape;185;p36"/>
            <p:cNvSpPr txBox="1"/>
            <p:nvPr/>
          </p:nvSpPr>
          <p:spPr>
            <a:xfrm>
              <a:off x="12849225" y="3853160"/>
              <a:ext cx="2076300" cy="2585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b="0" i="0" u="none" strike="noStrike" cap="none">
                  <a:solidFill>
                    <a:schemeClr val="dk2"/>
                  </a:solidFill>
                  <a:latin typeface="Overpass"/>
                  <a:ea typeface="Overpass"/>
                  <a:cs typeface="Overpass"/>
                  <a:sym typeface="Overpass"/>
                </a:rPr>
                <a:t>Remember to add a pink full stop to the end of the title.</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a:p>
              <a:pPr marL="0" marR="0" lvl="0" indent="0" algn="l" rtl="0">
                <a:spcBef>
                  <a:spcPts val="0"/>
                </a:spcBef>
                <a:spcAft>
                  <a:spcPts val="0"/>
                </a:spcAft>
                <a:buNone/>
              </a:pPr>
              <a:r>
                <a:rPr lang="en-GB" sz="1400">
                  <a:solidFill>
                    <a:schemeClr val="dk2"/>
                  </a:solidFill>
                  <a:latin typeface="Overpass"/>
                  <a:ea typeface="Overpass"/>
                  <a:cs typeface="Overpass"/>
                  <a:sym typeface="Overpass"/>
                </a:rPr>
                <a:t>Keep the title to 3 lines or less. Reduce the font size if necessary</a:t>
              </a:r>
              <a:endParaRPr sz="1100"/>
            </a:p>
          </p:txBody>
        </p:sp>
        <p:sp>
          <p:nvSpPr>
            <p:cNvPr id="186" name="Google Shape;186;p36"/>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pic>
        <p:nvPicPr>
          <p:cNvPr id="187" name="Google Shape;187;p36"/>
          <p:cNvPicPr preferRelativeResize="0"/>
          <p:nvPr/>
        </p:nvPicPr>
        <p:blipFill rotWithShape="1">
          <a:blip r:embed="rId4">
            <a:alphaModFix/>
          </a:blip>
          <a:srcRect/>
          <a:stretch/>
        </p:blipFill>
        <p:spPr>
          <a:xfrm>
            <a:off x="7199113" y="4370490"/>
            <a:ext cx="1539544" cy="384391"/>
          </a:xfrm>
          <a:prstGeom prst="rect">
            <a:avLst/>
          </a:prstGeom>
          <a:noFill/>
          <a:ln>
            <a:noFill/>
          </a:ln>
        </p:spPr>
      </p:pic>
    </p:spTree>
    <p:extLst>
      <p:ext uri="{BB962C8B-B14F-4D97-AF65-F5344CB8AC3E}">
        <p14:creationId xmlns:p14="http://schemas.microsoft.com/office/powerpoint/2010/main" val="34795902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Slide With Subtitle" type="title">
  <p:cSld name="Title Slide With Subtitle">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37"/>
          <p:cNvSpPr txBox="1">
            <a:spLocks noGrp="1"/>
          </p:cNvSpPr>
          <p:nvPr>
            <p:ph type="ctrTitle"/>
          </p:nvPr>
        </p:nvSpPr>
        <p:spPr>
          <a:xfrm>
            <a:off x="4279993" y="1237655"/>
            <a:ext cx="4406700" cy="1790700"/>
          </a:xfrm>
          <a:prstGeom prst="rect">
            <a:avLst/>
          </a:prstGeom>
          <a:noFill/>
          <a:ln>
            <a:noFill/>
          </a:ln>
        </p:spPr>
        <p:txBody>
          <a:bodyPr spcFirstLastPara="1" wrap="square" lIns="68575" tIns="34275" rIns="68575" bIns="34275" anchor="b" anchorCtr="0">
            <a:noAutofit/>
          </a:bodyPr>
          <a:lstStyle>
            <a:lvl1pPr lvl="0" algn="r" rtl="0">
              <a:lnSpc>
                <a:spcPct val="90000"/>
              </a:lnSpc>
              <a:spcBef>
                <a:spcPts val="0"/>
              </a:spcBef>
              <a:spcAft>
                <a:spcPts val="0"/>
              </a:spcAft>
              <a:buClr>
                <a:schemeClr val="lt1"/>
              </a:buClr>
              <a:buSzPts val="4500"/>
              <a:buFont typeface="Avenir"/>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7"/>
          <p:cNvSpPr txBox="1">
            <a:spLocks noGrp="1"/>
          </p:cNvSpPr>
          <p:nvPr>
            <p:ph type="subTitle" idx="1"/>
          </p:nvPr>
        </p:nvSpPr>
        <p:spPr>
          <a:xfrm>
            <a:off x="4279993" y="3097411"/>
            <a:ext cx="4406700" cy="1095900"/>
          </a:xfrm>
          <a:prstGeom prst="rect">
            <a:avLst/>
          </a:prstGeom>
          <a:noFill/>
          <a:ln>
            <a:noFill/>
          </a:ln>
        </p:spPr>
        <p:txBody>
          <a:bodyPr spcFirstLastPara="1" wrap="square" lIns="68575" tIns="34275" rIns="68575" bIns="34275" anchor="t" anchorCtr="0">
            <a:noAutofit/>
          </a:bodyPr>
          <a:lstStyle>
            <a:lvl1pPr lvl="0" algn="r" rtl="0">
              <a:lnSpc>
                <a:spcPct val="90000"/>
              </a:lnSpc>
              <a:spcBef>
                <a:spcPts val="800"/>
              </a:spcBef>
              <a:spcAft>
                <a:spcPts val="0"/>
              </a:spcAft>
              <a:buClr>
                <a:schemeClr val="lt2"/>
              </a:buClr>
              <a:buSzPts val="1800"/>
              <a:buNone/>
              <a:defRPr sz="1800">
                <a:solidFill>
                  <a:schemeClr val="lt2"/>
                </a:solidFill>
              </a:defRPr>
            </a:lvl1pPr>
            <a:lvl2pPr lvl="1" algn="ctr" rtl="0">
              <a:lnSpc>
                <a:spcPct val="90000"/>
              </a:lnSpc>
              <a:spcBef>
                <a:spcPts val="400"/>
              </a:spcBef>
              <a:spcAft>
                <a:spcPts val="0"/>
              </a:spcAft>
              <a:buClr>
                <a:schemeClr val="dk2"/>
              </a:buClr>
              <a:buSzPts val="1500"/>
              <a:buNone/>
              <a:defRPr sz="1500"/>
            </a:lvl2pPr>
            <a:lvl3pPr lvl="2" algn="ctr" rtl="0">
              <a:lnSpc>
                <a:spcPct val="90000"/>
              </a:lnSpc>
              <a:spcBef>
                <a:spcPts val="400"/>
              </a:spcBef>
              <a:spcAft>
                <a:spcPts val="0"/>
              </a:spcAft>
              <a:buClr>
                <a:schemeClr val="dk2"/>
              </a:buClr>
              <a:buSzPts val="1400"/>
              <a:buNone/>
              <a:defRPr sz="1400"/>
            </a:lvl3pPr>
            <a:lvl4pPr lvl="3" algn="ctr" rtl="0">
              <a:lnSpc>
                <a:spcPct val="90000"/>
              </a:lnSpc>
              <a:spcBef>
                <a:spcPts val="400"/>
              </a:spcBef>
              <a:spcAft>
                <a:spcPts val="0"/>
              </a:spcAft>
              <a:buClr>
                <a:schemeClr val="dk2"/>
              </a:buClr>
              <a:buSzPts val="1200"/>
              <a:buNone/>
              <a:defRPr sz="1200"/>
            </a:lvl4pPr>
            <a:lvl5pPr lvl="4" algn="ctr" rtl="0">
              <a:lnSpc>
                <a:spcPct val="90000"/>
              </a:lnSpc>
              <a:spcBef>
                <a:spcPts val="400"/>
              </a:spcBef>
              <a:spcAft>
                <a:spcPts val="0"/>
              </a:spcAft>
              <a:buClr>
                <a:schemeClr val="dk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1" name="Google Shape;191;p37"/>
          <p:cNvSpPr/>
          <p:nvPr/>
        </p:nvSpPr>
        <p:spPr>
          <a:xfrm>
            <a:off x="1" y="0"/>
            <a:ext cx="3928155" cy="5143500"/>
          </a:xfrm>
          <a:custGeom>
            <a:avLst/>
            <a:gdLst/>
            <a:ahLst/>
            <a:cxnLst/>
            <a:rect l="l" t="t" r="r" b="b"/>
            <a:pathLst>
              <a:path w="5237540" h="6858000" extrusionOk="0">
                <a:moveTo>
                  <a:pt x="0" y="0"/>
                </a:moveTo>
                <a:lnTo>
                  <a:pt x="4793790" y="0"/>
                </a:lnTo>
                <a:lnTo>
                  <a:pt x="4917656" y="403641"/>
                </a:lnTo>
                <a:cubicBezTo>
                  <a:pt x="5855920" y="3663410"/>
                  <a:pt x="4486743" y="4381780"/>
                  <a:pt x="3921590" y="6794415"/>
                </a:cubicBezTo>
                <a:lnTo>
                  <a:pt x="3907982" y="6858000"/>
                </a:lnTo>
                <a:lnTo>
                  <a:pt x="0" y="685800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92" name="Google Shape;192;p37"/>
          <p:cNvPicPr preferRelativeResize="0"/>
          <p:nvPr/>
        </p:nvPicPr>
        <p:blipFill rotWithShape="1">
          <a:blip r:embed="rId3">
            <a:alphaModFix/>
          </a:blip>
          <a:srcRect/>
          <a:stretch/>
        </p:blipFill>
        <p:spPr>
          <a:xfrm>
            <a:off x="457200" y="2184798"/>
            <a:ext cx="2700338" cy="773906"/>
          </a:xfrm>
          <a:prstGeom prst="rect">
            <a:avLst/>
          </a:prstGeom>
          <a:noFill/>
          <a:ln>
            <a:noFill/>
          </a:ln>
        </p:spPr>
      </p:pic>
      <p:grpSp>
        <p:nvGrpSpPr>
          <p:cNvPr id="193" name="Google Shape;193;p37"/>
          <p:cNvGrpSpPr/>
          <p:nvPr/>
        </p:nvGrpSpPr>
        <p:grpSpPr>
          <a:xfrm>
            <a:off x="9258301" y="2461246"/>
            <a:ext cx="1935844" cy="1939050"/>
            <a:chOff x="12344400" y="3853160"/>
            <a:chExt cx="2581125" cy="2585400"/>
          </a:xfrm>
        </p:grpSpPr>
        <p:sp>
          <p:nvSpPr>
            <p:cNvPr id="194" name="Google Shape;194;p37"/>
            <p:cNvSpPr txBox="1"/>
            <p:nvPr/>
          </p:nvSpPr>
          <p:spPr>
            <a:xfrm>
              <a:off x="12849225" y="3853160"/>
              <a:ext cx="2076300" cy="2585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a:p>
              <a:pPr marL="0" marR="0" lvl="0" indent="0" algn="l" rtl="0">
                <a:spcBef>
                  <a:spcPts val="0"/>
                </a:spcBef>
                <a:spcAft>
                  <a:spcPts val="0"/>
                </a:spcAft>
                <a:buNone/>
              </a:pPr>
              <a:r>
                <a:rPr lang="en-GB" sz="1400">
                  <a:solidFill>
                    <a:schemeClr val="dk2"/>
                  </a:solidFill>
                  <a:latin typeface="Overpass"/>
                  <a:ea typeface="Overpass"/>
                  <a:cs typeface="Overpass"/>
                  <a:sym typeface="Overpass"/>
                </a:rPr>
                <a:t>Keep the title to 3 lines or less. Reduce the font size if necessary</a:t>
              </a:r>
              <a:endParaRPr sz="1100"/>
            </a:p>
          </p:txBody>
        </p:sp>
        <p:sp>
          <p:nvSpPr>
            <p:cNvPr id="195" name="Google Shape;195;p37"/>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pic>
        <p:nvPicPr>
          <p:cNvPr id="196" name="Google Shape;196;p37"/>
          <p:cNvPicPr preferRelativeResize="0"/>
          <p:nvPr/>
        </p:nvPicPr>
        <p:blipFill rotWithShape="1">
          <a:blip r:embed="rId4">
            <a:alphaModFix/>
          </a:blip>
          <a:srcRect/>
          <a:stretch/>
        </p:blipFill>
        <p:spPr>
          <a:xfrm>
            <a:off x="7199113" y="4370490"/>
            <a:ext cx="1539544" cy="384391"/>
          </a:xfrm>
          <a:prstGeom prst="rect">
            <a:avLst/>
          </a:prstGeom>
          <a:noFill/>
          <a:ln>
            <a:noFill/>
          </a:ln>
        </p:spPr>
      </p:pic>
    </p:spTree>
    <p:extLst>
      <p:ext uri="{BB962C8B-B14F-4D97-AF65-F5344CB8AC3E}">
        <p14:creationId xmlns:p14="http://schemas.microsoft.com/office/powerpoint/2010/main" val="81600820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dark background)" type="obj">
  <p:cSld name="Title and Content (dark background)">
    <p:bg>
      <p:bgPr>
        <a:blipFill>
          <a:blip r:embed="rId2">
            <a:alphaModFix/>
          </a:blip>
          <a:stretch>
            <a:fillRect/>
          </a:stretch>
        </a:blipFill>
        <a:effectLst/>
      </p:bgPr>
    </p:bg>
    <p:spTree>
      <p:nvGrpSpPr>
        <p:cNvPr id="1" name="Shape 197"/>
        <p:cNvGrpSpPr/>
        <p:nvPr/>
      </p:nvGrpSpPr>
      <p:grpSpPr>
        <a:xfrm>
          <a:off x="0" y="0"/>
          <a:ext cx="0" cy="0"/>
          <a:chOff x="0" y="0"/>
          <a:chExt cx="0" cy="0"/>
        </a:xfrm>
      </p:grpSpPr>
      <p:sp>
        <p:nvSpPr>
          <p:cNvPr id="198" name="Google Shape;198;p38"/>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9" name="Google Shape;199;p38"/>
          <p:cNvSpPr txBox="1">
            <a:spLocks noGrp="1"/>
          </p:cNvSpPr>
          <p:nvPr>
            <p:ph type="body" idx="1"/>
          </p:nvPr>
        </p:nvSpPr>
        <p:spPr>
          <a:xfrm>
            <a:off x="312472" y="1101575"/>
            <a:ext cx="8524200" cy="30255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rgbClr val="FFFFFF"/>
              </a:buClr>
              <a:buSzPts val="2100"/>
              <a:buChar char="•"/>
              <a:defRPr>
                <a:solidFill>
                  <a:srgbClr val="FFFFFF"/>
                </a:solidFill>
              </a:defRPr>
            </a:lvl1pPr>
            <a:lvl2pPr marL="914400" lvl="1" indent="-342900" algn="l" rtl="0">
              <a:lnSpc>
                <a:spcPct val="90000"/>
              </a:lnSpc>
              <a:spcBef>
                <a:spcPts val="1000"/>
              </a:spcBef>
              <a:spcAft>
                <a:spcPts val="0"/>
              </a:spcAft>
              <a:buClr>
                <a:srgbClr val="FFFFFF"/>
              </a:buClr>
              <a:buSzPts val="1800"/>
              <a:buChar char="•"/>
              <a:defRPr>
                <a:solidFill>
                  <a:srgbClr val="FFFFFF"/>
                </a:solidFill>
              </a:defRPr>
            </a:lvl2pPr>
            <a:lvl3pPr marL="1371600" lvl="2" indent="-323850" algn="l" rtl="0">
              <a:lnSpc>
                <a:spcPct val="90000"/>
              </a:lnSpc>
              <a:spcBef>
                <a:spcPts val="1000"/>
              </a:spcBef>
              <a:spcAft>
                <a:spcPts val="0"/>
              </a:spcAft>
              <a:buClr>
                <a:srgbClr val="FFFFFF"/>
              </a:buClr>
              <a:buSzPts val="1500"/>
              <a:buChar char="•"/>
              <a:defRPr>
                <a:solidFill>
                  <a:srgbClr val="FFFFFF"/>
                </a:solidFill>
              </a:defRPr>
            </a:lvl3pPr>
            <a:lvl4pPr marL="1828800" lvl="3" indent="-317500" algn="l" rtl="0">
              <a:lnSpc>
                <a:spcPct val="90000"/>
              </a:lnSpc>
              <a:spcBef>
                <a:spcPts val="1000"/>
              </a:spcBef>
              <a:spcAft>
                <a:spcPts val="0"/>
              </a:spcAft>
              <a:buClr>
                <a:srgbClr val="FFFFFF"/>
              </a:buClr>
              <a:buSzPts val="1400"/>
              <a:buChar char="•"/>
              <a:defRPr>
                <a:solidFill>
                  <a:srgbClr val="FFFFFF"/>
                </a:solidFill>
              </a:defRPr>
            </a:lvl4pPr>
            <a:lvl5pPr marL="2286000" lvl="4" indent="-317500" algn="l" rtl="0">
              <a:lnSpc>
                <a:spcPct val="90000"/>
              </a:lnSpc>
              <a:spcBef>
                <a:spcPts val="1000"/>
              </a:spcBef>
              <a:spcAft>
                <a:spcPts val="0"/>
              </a:spcAft>
              <a:buClr>
                <a:srgbClr val="FFFFFF"/>
              </a:buClr>
              <a:buSzPts val="1400"/>
              <a:buChar char="•"/>
              <a:defRPr>
                <a:solidFill>
                  <a:srgbClr val="FFFFFF"/>
                </a:solidFill>
              </a:defRPr>
            </a:lvl5pPr>
            <a:lvl6pPr marL="2743200" lvl="5" indent="-317500" algn="l" rtl="0">
              <a:lnSpc>
                <a:spcPct val="90000"/>
              </a:lnSpc>
              <a:spcBef>
                <a:spcPts val="1000"/>
              </a:spcBef>
              <a:spcAft>
                <a:spcPts val="0"/>
              </a:spcAft>
              <a:buClr>
                <a:srgbClr val="FFFFFF"/>
              </a:buClr>
              <a:buSzPts val="1400"/>
              <a:buChar char="•"/>
              <a:defRPr>
                <a:solidFill>
                  <a:srgbClr val="FFFFFF"/>
                </a:solidFill>
              </a:defRPr>
            </a:lvl6pPr>
            <a:lvl7pPr marL="3200400" lvl="6" indent="-317500" algn="l" rtl="0">
              <a:lnSpc>
                <a:spcPct val="90000"/>
              </a:lnSpc>
              <a:spcBef>
                <a:spcPts val="1000"/>
              </a:spcBef>
              <a:spcAft>
                <a:spcPts val="0"/>
              </a:spcAft>
              <a:buClr>
                <a:srgbClr val="FFFFFF"/>
              </a:buClr>
              <a:buSzPts val="1400"/>
              <a:buChar char="•"/>
              <a:defRPr>
                <a:solidFill>
                  <a:srgbClr val="FFFFFF"/>
                </a:solidFill>
              </a:defRPr>
            </a:lvl7pPr>
            <a:lvl8pPr marL="3657600" lvl="7" indent="-317500" algn="l" rtl="0">
              <a:lnSpc>
                <a:spcPct val="90000"/>
              </a:lnSpc>
              <a:spcBef>
                <a:spcPts val="1000"/>
              </a:spcBef>
              <a:spcAft>
                <a:spcPts val="0"/>
              </a:spcAft>
              <a:buClr>
                <a:srgbClr val="FFFFFF"/>
              </a:buClr>
              <a:buSzPts val="1400"/>
              <a:buChar char="•"/>
              <a:defRPr>
                <a:solidFill>
                  <a:srgbClr val="FFFFFF"/>
                </a:solidFill>
              </a:defRPr>
            </a:lvl8pPr>
            <a:lvl9pPr marL="4114800" lvl="8" indent="-317500" algn="l" rtl="0">
              <a:lnSpc>
                <a:spcPct val="90000"/>
              </a:lnSpc>
              <a:spcBef>
                <a:spcPts val="1000"/>
              </a:spcBef>
              <a:spcAft>
                <a:spcPts val="1000"/>
              </a:spcAft>
              <a:buClr>
                <a:srgbClr val="FFFFFF"/>
              </a:buClr>
              <a:buSzPts val="1400"/>
              <a:buChar char="•"/>
              <a:defRPr>
                <a:solidFill>
                  <a:srgbClr val="FFFFFF"/>
                </a:solidFill>
              </a:defRPr>
            </a:lvl9pPr>
          </a:lstStyle>
          <a:p>
            <a:endParaRPr/>
          </a:p>
        </p:txBody>
      </p:sp>
      <p:grpSp>
        <p:nvGrpSpPr>
          <p:cNvPr id="200" name="Google Shape;200;p38"/>
          <p:cNvGrpSpPr/>
          <p:nvPr/>
        </p:nvGrpSpPr>
        <p:grpSpPr>
          <a:xfrm flipH="1">
            <a:off x="4817262" y="4151425"/>
            <a:ext cx="4326738" cy="992074"/>
            <a:chOff x="0" y="5535234"/>
            <a:chExt cx="5768984" cy="1322766"/>
          </a:xfrm>
        </p:grpSpPr>
        <p:sp>
          <p:nvSpPr>
            <p:cNvPr id="201" name="Google Shape;201;p38"/>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02" name="Google Shape;202;p38"/>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grpSp>
        <p:nvGrpSpPr>
          <p:cNvPr id="203" name="Google Shape;203;p38"/>
          <p:cNvGrpSpPr/>
          <p:nvPr/>
        </p:nvGrpSpPr>
        <p:grpSpPr>
          <a:xfrm>
            <a:off x="9258301" y="356735"/>
            <a:ext cx="1935844" cy="692550"/>
            <a:chOff x="12344400" y="3853160"/>
            <a:chExt cx="2581125" cy="923400"/>
          </a:xfrm>
        </p:grpSpPr>
        <p:sp>
          <p:nvSpPr>
            <p:cNvPr id="204" name="Google Shape;204;p38"/>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205" name="Google Shape;205;p38"/>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Tree>
    <p:extLst>
      <p:ext uri="{BB962C8B-B14F-4D97-AF65-F5344CB8AC3E}">
        <p14:creationId xmlns:p14="http://schemas.microsoft.com/office/powerpoint/2010/main" val="64299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65057437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6"/>
        <p:cNvGrpSpPr/>
        <p:nvPr/>
      </p:nvGrpSpPr>
      <p:grpSpPr>
        <a:xfrm>
          <a:off x="0" y="0"/>
          <a:ext cx="0" cy="0"/>
          <a:chOff x="0" y="0"/>
          <a:chExt cx="0" cy="0"/>
        </a:xfrm>
      </p:grpSpPr>
      <p:sp>
        <p:nvSpPr>
          <p:cNvPr id="207" name="Google Shape;207;p39"/>
          <p:cNvSpPr txBox="1">
            <a:spLocks noGrp="1"/>
          </p:cNvSpPr>
          <p:nvPr>
            <p:ph type="body" idx="1"/>
          </p:nvPr>
        </p:nvSpPr>
        <p:spPr>
          <a:xfrm>
            <a:off x="312472" y="1101575"/>
            <a:ext cx="8524200" cy="30255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2"/>
              </a:buClr>
              <a:buSzPts val="1400"/>
              <a:buChar char="•"/>
              <a:defRPr/>
            </a:lvl1pPr>
            <a:lvl2pPr marL="914400" lvl="1" indent="-317500" algn="l" rtl="0">
              <a:lnSpc>
                <a:spcPct val="90000"/>
              </a:lnSpc>
              <a:spcBef>
                <a:spcPts val="1000"/>
              </a:spcBef>
              <a:spcAft>
                <a:spcPts val="0"/>
              </a:spcAft>
              <a:buClr>
                <a:schemeClr val="dk2"/>
              </a:buClr>
              <a:buSzPts val="1400"/>
              <a:buChar char="•"/>
              <a:defRPr/>
            </a:lvl2pPr>
            <a:lvl3pPr marL="1371600" lvl="2" indent="-317500" algn="l" rtl="0">
              <a:lnSpc>
                <a:spcPct val="90000"/>
              </a:lnSpc>
              <a:spcBef>
                <a:spcPts val="1000"/>
              </a:spcBef>
              <a:spcAft>
                <a:spcPts val="0"/>
              </a:spcAft>
              <a:buClr>
                <a:schemeClr val="dk2"/>
              </a:buClr>
              <a:buSzPts val="1400"/>
              <a:buChar char="•"/>
              <a:defRPr/>
            </a:lvl3pPr>
            <a:lvl4pPr marL="1828800" lvl="3" indent="-317500" algn="l" rtl="0">
              <a:lnSpc>
                <a:spcPct val="90000"/>
              </a:lnSpc>
              <a:spcBef>
                <a:spcPts val="1000"/>
              </a:spcBef>
              <a:spcAft>
                <a:spcPts val="0"/>
              </a:spcAft>
              <a:buClr>
                <a:schemeClr val="dk2"/>
              </a:buClr>
              <a:buSzPts val="1400"/>
              <a:buChar char="•"/>
              <a:defRPr/>
            </a:lvl4pPr>
            <a:lvl5pPr marL="2286000" lvl="4" indent="-317500" algn="l" rtl="0">
              <a:lnSpc>
                <a:spcPct val="90000"/>
              </a:lnSpc>
              <a:spcBef>
                <a:spcPts val="1000"/>
              </a:spcBef>
              <a:spcAft>
                <a:spcPts val="0"/>
              </a:spcAft>
              <a:buClr>
                <a:schemeClr val="dk2"/>
              </a:buClr>
              <a:buSzPts val="1400"/>
              <a:buChar char="•"/>
              <a:defRPr/>
            </a:lvl5pPr>
            <a:lvl6pPr marL="2743200" lvl="5" indent="-317500" algn="l" rtl="0">
              <a:lnSpc>
                <a:spcPct val="90000"/>
              </a:lnSpc>
              <a:spcBef>
                <a:spcPts val="1000"/>
              </a:spcBef>
              <a:spcAft>
                <a:spcPts val="0"/>
              </a:spcAft>
              <a:buClr>
                <a:schemeClr val="dk1"/>
              </a:buClr>
              <a:buSzPts val="1400"/>
              <a:buChar char="•"/>
              <a:defRPr/>
            </a:lvl6pPr>
            <a:lvl7pPr marL="3200400" lvl="6" indent="-317500" algn="l" rtl="0">
              <a:lnSpc>
                <a:spcPct val="90000"/>
              </a:lnSpc>
              <a:spcBef>
                <a:spcPts val="1000"/>
              </a:spcBef>
              <a:spcAft>
                <a:spcPts val="0"/>
              </a:spcAft>
              <a:buClr>
                <a:schemeClr val="dk1"/>
              </a:buClr>
              <a:buSzPts val="1400"/>
              <a:buChar char="•"/>
              <a:defRPr/>
            </a:lvl7pPr>
            <a:lvl8pPr marL="3657600" lvl="7" indent="-317500" algn="l" rtl="0">
              <a:lnSpc>
                <a:spcPct val="90000"/>
              </a:lnSpc>
              <a:spcBef>
                <a:spcPts val="1000"/>
              </a:spcBef>
              <a:spcAft>
                <a:spcPts val="0"/>
              </a:spcAft>
              <a:buClr>
                <a:schemeClr val="dk1"/>
              </a:buClr>
              <a:buSzPts val="1400"/>
              <a:buChar char="•"/>
              <a:defRPr/>
            </a:lvl8pPr>
            <a:lvl9pPr marL="4114800" lvl="8" indent="-317500" algn="l" rtl="0">
              <a:lnSpc>
                <a:spcPct val="90000"/>
              </a:lnSpc>
              <a:spcBef>
                <a:spcPts val="1000"/>
              </a:spcBef>
              <a:spcAft>
                <a:spcPts val="1000"/>
              </a:spcAft>
              <a:buClr>
                <a:schemeClr val="dk1"/>
              </a:buClr>
              <a:buSzPts val="1400"/>
              <a:buChar char="•"/>
              <a:defRPr/>
            </a:lvl9pPr>
          </a:lstStyle>
          <a:p>
            <a:endParaRPr/>
          </a:p>
        </p:txBody>
      </p:sp>
      <p:grpSp>
        <p:nvGrpSpPr>
          <p:cNvPr id="208" name="Google Shape;208;p39"/>
          <p:cNvGrpSpPr/>
          <p:nvPr/>
        </p:nvGrpSpPr>
        <p:grpSpPr>
          <a:xfrm>
            <a:off x="9258301" y="356735"/>
            <a:ext cx="1935844" cy="692550"/>
            <a:chOff x="12344400" y="3853160"/>
            <a:chExt cx="2581125" cy="923400"/>
          </a:xfrm>
        </p:grpSpPr>
        <p:sp>
          <p:nvSpPr>
            <p:cNvPr id="209" name="Google Shape;209;p39"/>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210" name="Google Shape;210;p39"/>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211" name="Google Shape;211;p39"/>
          <p:cNvGrpSpPr/>
          <p:nvPr/>
        </p:nvGrpSpPr>
        <p:grpSpPr>
          <a:xfrm flipH="1">
            <a:off x="4817262" y="4151425"/>
            <a:ext cx="4326738" cy="992074"/>
            <a:chOff x="0" y="5535234"/>
            <a:chExt cx="5768984" cy="1322766"/>
          </a:xfrm>
        </p:grpSpPr>
        <p:sp>
          <p:nvSpPr>
            <p:cNvPr id="212" name="Google Shape;212;p39"/>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13" name="Google Shape;213;p39"/>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214" name="Google Shape;214;p39"/>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3300"/>
              <a:buFont typeface="Avenir"/>
              <a:buNone/>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Tree>
    <p:extLst>
      <p:ext uri="{BB962C8B-B14F-4D97-AF65-F5344CB8AC3E}">
        <p14:creationId xmlns:p14="http://schemas.microsoft.com/office/powerpoint/2010/main" val="29928485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Big stat and image (dark background)">
  <p:cSld name="Big stat and image (dark background)">
    <p:bg>
      <p:bgPr>
        <a:blipFill>
          <a:blip r:embed="rId2">
            <a:alphaModFix/>
          </a:blip>
          <a:stretch>
            <a:fillRect/>
          </a:stretch>
        </a:blipFill>
        <a:effectLst/>
      </p:bgPr>
    </p:bg>
    <p:spTree>
      <p:nvGrpSpPr>
        <p:cNvPr id="1" name="Shape 215"/>
        <p:cNvGrpSpPr/>
        <p:nvPr/>
      </p:nvGrpSpPr>
      <p:grpSpPr>
        <a:xfrm>
          <a:off x="0" y="0"/>
          <a:ext cx="0" cy="0"/>
          <a:chOff x="0" y="0"/>
          <a:chExt cx="0" cy="0"/>
        </a:xfrm>
      </p:grpSpPr>
      <p:grpSp>
        <p:nvGrpSpPr>
          <p:cNvPr id="216" name="Google Shape;216;p40"/>
          <p:cNvGrpSpPr/>
          <p:nvPr/>
        </p:nvGrpSpPr>
        <p:grpSpPr>
          <a:xfrm>
            <a:off x="9258301" y="356735"/>
            <a:ext cx="1935844" cy="1107900"/>
            <a:chOff x="12344400" y="3853160"/>
            <a:chExt cx="2581125" cy="1477200"/>
          </a:xfrm>
        </p:grpSpPr>
        <p:sp>
          <p:nvSpPr>
            <p:cNvPr id="217" name="Google Shape;217;p40"/>
            <p:cNvSpPr txBox="1"/>
            <p:nvPr/>
          </p:nvSpPr>
          <p:spPr>
            <a:xfrm>
              <a:off x="12849225" y="3853160"/>
              <a:ext cx="2076300" cy="14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a:p>
              <a:pPr marL="0" marR="0" lvl="0" indent="0" algn="l" rtl="0">
                <a:spcBef>
                  <a:spcPts val="0"/>
                </a:spcBef>
                <a:spcAft>
                  <a:spcPts val="0"/>
                </a:spcAft>
                <a:buNone/>
              </a:pPr>
              <a:r>
                <a:rPr lang="en-GB" sz="1400">
                  <a:solidFill>
                    <a:schemeClr val="dk2"/>
                  </a:solidFill>
                  <a:latin typeface="Overpass"/>
                  <a:ea typeface="Overpass"/>
                  <a:cs typeface="Overpass"/>
                  <a:sym typeface="Overpass"/>
                </a:rPr>
                <a:t>Title is optional</a:t>
              </a:r>
              <a:endParaRPr sz="1100"/>
            </a:p>
          </p:txBody>
        </p:sp>
        <p:sp>
          <p:nvSpPr>
            <p:cNvPr id="218" name="Google Shape;218;p40"/>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
        <p:nvSpPr>
          <p:cNvPr id="219" name="Google Shape;219;p40"/>
          <p:cNvSpPr txBox="1">
            <a:spLocks noGrp="1"/>
          </p:cNvSpPr>
          <p:nvPr>
            <p:ph type="body" idx="1"/>
          </p:nvPr>
        </p:nvSpPr>
        <p:spPr>
          <a:xfrm>
            <a:off x="4700588" y="1719163"/>
            <a:ext cx="3836100" cy="13716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0400"/>
              <a:buNone/>
              <a:defRPr sz="104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0" name="Google Shape;220;p40"/>
          <p:cNvSpPr txBox="1">
            <a:spLocks noGrp="1"/>
          </p:cNvSpPr>
          <p:nvPr>
            <p:ph type="body" idx="2"/>
          </p:nvPr>
        </p:nvSpPr>
        <p:spPr>
          <a:xfrm>
            <a:off x="4751036" y="2700057"/>
            <a:ext cx="3785700" cy="13716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3300"/>
              <a:buNone/>
              <a:defRPr sz="33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1" name="Google Shape;221;p40"/>
          <p:cNvSpPr txBox="1">
            <a:spLocks noGrp="1"/>
          </p:cNvSpPr>
          <p:nvPr>
            <p:ph type="body" idx="3"/>
          </p:nvPr>
        </p:nvSpPr>
        <p:spPr>
          <a:xfrm>
            <a:off x="1748366" y="1243003"/>
            <a:ext cx="2694900" cy="23238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222" name="Google Shape;222;p40"/>
          <p:cNvGrpSpPr/>
          <p:nvPr/>
        </p:nvGrpSpPr>
        <p:grpSpPr>
          <a:xfrm>
            <a:off x="-2100262" y="2294325"/>
            <a:ext cx="1868532" cy="277425"/>
            <a:chOff x="12706350" y="3853148"/>
            <a:chExt cx="2491377" cy="369900"/>
          </a:xfrm>
        </p:grpSpPr>
        <p:sp>
          <p:nvSpPr>
            <p:cNvPr id="223" name="Google Shape;223;p40"/>
            <p:cNvSpPr txBox="1"/>
            <p:nvPr/>
          </p:nvSpPr>
          <p:spPr>
            <a:xfrm>
              <a:off x="12706350" y="3853160"/>
              <a:ext cx="22194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Add an image here</a:t>
              </a:r>
              <a:endParaRPr sz="1100"/>
            </a:p>
          </p:txBody>
        </p:sp>
        <p:sp>
          <p:nvSpPr>
            <p:cNvPr id="224" name="Google Shape;224;p40"/>
            <p:cNvSpPr/>
            <p:nvPr/>
          </p:nvSpPr>
          <p:spPr>
            <a:xfrm rot="10800000">
              <a:off x="14788227" y="3853148"/>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225" name="Google Shape;225;p40"/>
          <p:cNvGrpSpPr/>
          <p:nvPr/>
        </p:nvGrpSpPr>
        <p:grpSpPr>
          <a:xfrm flipH="1">
            <a:off x="4817262" y="4151425"/>
            <a:ext cx="4326738" cy="992074"/>
            <a:chOff x="0" y="5535234"/>
            <a:chExt cx="5768984" cy="1322766"/>
          </a:xfrm>
        </p:grpSpPr>
        <p:sp>
          <p:nvSpPr>
            <p:cNvPr id="226" name="Google Shape;226;p40"/>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27" name="Google Shape;227;p40"/>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
        <p:nvSpPr>
          <p:cNvPr id="228" name="Google Shape;228;p40"/>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88563721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Big stat and image">
  <p:cSld name="Big stat and image">
    <p:bg>
      <p:bgPr>
        <a:solidFill>
          <a:schemeClr val="lt1"/>
        </a:solidFill>
        <a:effectLst/>
      </p:bgPr>
    </p:bg>
    <p:spTree>
      <p:nvGrpSpPr>
        <p:cNvPr id="1" name="Shape 229"/>
        <p:cNvGrpSpPr/>
        <p:nvPr/>
      </p:nvGrpSpPr>
      <p:grpSpPr>
        <a:xfrm>
          <a:off x="0" y="0"/>
          <a:ext cx="0" cy="0"/>
          <a:chOff x="0" y="0"/>
          <a:chExt cx="0" cy="0"/>
        </a:xfrm>
      </p:grpSpPr>
      <p:grpSp>
        <p:nvGrpSpPr>
          <p:cNvPr id="230" name="Google Shape;230;p41"/>
          <p:cNvGrpSpPr/>
          <p:nvPr/>
        </p:nvGrpSpPr>
        <p:grpSpPr>
          <a:xfrm>
            <a:off x="9258301" y="356735"/>
            <a:ext cx="1935844" cy="1315800"/>
            <a:chOff x="12344400" y="3853160"/>
            <a:chExt cx="2581125" cy="1754400"/>
          </a:xfrm>
        </p:grpSpPr>
        <p:sp>
          <p:nvSpPr>
            <p:cNvPr id="231" name="Google Shape;231;p41"/>
            <p:cNvSpPr txBox="1"/>
            <p:nvPr/>
          </p:nvSpPr>
          <p:spPr>
            <a:xfrm>
              <a:off x="12849225" y="3853160"/>
              <a:ext cx="2076300" cy="1754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a:p>
              <a:pPr marL="0" marR="0" lvl="0" indent="0" algn="l" rtl="0">
                <a:lnSpc>
                  <a:spcPct val="100000"/>
                </a:lnSpc>
                <a:spcBef>
                  <a:spcPts val="0"/>
                </a:spcBef>
                <a:spcAft>
                  <a:spcPts val="0"/>
                </a:spcAft>
                <a:buClr>
                  <a:schemeClr val="dk2"/>
                </a:buClr>
                <a:buSzPts val="1400"/>
                <a:buFont typeface="Overpass"/>
                <a:buNone/>
              </a:pPr>
              <a:r>
                <a:rPr lang="en-GB" sz="1400">
                  <a:solidFill>
                    <a:schemeClr val="dk2"/>
                  </a:solidFill>
                  <a:latin typeface="Overpass"/>
                  <a:ea typeface="Overpass"/>
                  <a:cs typeface="Overpass"/>
                  <a:sym typeface="Overpass"/>
                </a:rPr>
                <a:t>Title is optional</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p:txBody>
        </p:sp>
        <p:sp>
          <p:nvSpPr>
            <p:cNvPr id="232" name="Google Shape;232;p41"/>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
        <p:nvSpPr>
          <p:cNvPr id="233" name="Google Shape;233;p41"/>
          <p:cNvSpPr txBox="1">
            <a:spLocks noGrp="1"/>
          </p:cNvSpPr>
          <p:nvPr>
            <p:ph type="body" idx="1"/>
          </p:nvPr>
        </p:nvSpPr>
        <p:spPr>
          <a:xfrm>
            <a:off x="4700588" y="1719163"/>
            <a:ext cx="3836100" cy="13716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0400"/>
              <a:buNone/>
              <a:defRPr sz="104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4" name="Google Shape;234;p41"/>
          <p:cNvSpPr txBox="1">
            <a:spLocks noGrp="1"/>
          </p:cNvSpPr>
          <p:nvPr>
            <p:ph type="body" idx="2"/>
          </p:nvPr>
        </p:nvSpPr>
        <p:spPr>
          <a:xfrm>
            <a:off x="4751036" y="2700057"/>
            <a:ext cx="3785700" cy="13716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3300"/>
              <a:buNone/>
              <a:defRPr sz="33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5" name="Google Shape;235;p41"/>
          <p:cNvSpPr txBox="1">
            <a:spLocks noGrp="1"/>
          </p:cNvSpPr>
          <p:nvPr>
            <p:ph type="body" idx="3"/>
          </p:nvPr>
        </p:nvSpPr>
        <p:spPr>
          <a:xfrm>
            <a:off x="1748366" y="1243003"/>
            <a:ext cx="2694900" cy="2323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2"/>
              </a:buClr>
              <a:buSzPts val="1400"/>
              <a:buChar char="•"/>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236" name="Google Shape;236;p41"/>
          <p:cNvGrpSpPr/>
          <p:nvPr/>
        </p:nvGrpSpPr>
        <p:grpSpPr>
          <a:xfrm>
            <a:off x="-2100262" y="2294325"/>
            <a:ext cx="1868532" cy="277425"/>
            <a:chOff x="12706350" y="3853148"/>
            <a:chExt cx="2491377" cy="369900"/>
          </a:xfrm>
        </p:grpSpPr>
        <p:sp>
          <p:nvSpPr>
            <p:cNvPr id="237" name="Google Shape;237;p41"/>
            <p:cNvSpPr txBox="1"/>
            <p:nvPr/>
          </p:nvSpPr>
          <p:spPr>
            <a:xfrm>
              <a:off x="12706350" y="3853160"/>
              <a:ext cx="2219400" cy="369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Add an image here</a:t>
              </a:r>
              <a:endParaRPr sz="1100"/>
            </a:p>
          </p:txBody>
        </p:sp>
        <p:sp>
          <p:nvSpPr>
            <p:cNvPr id="238" name="Google Shape;238;p41"/>
            <p:cNvSpPr/>
            <p:nvPr/>
          </p:nvSpPr>
          <p:spPr>
            <a:xfrm rot="10800000">
              <a:off x="14788227" y="3853148"/>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239" name="Google Shape;239;p41"/>
          <p:cNvGrpSpPr/>
          <p:nvPr/>
        </p:nvGrpSpPr>
        <p:grpSpPr>
          <a:xfrm flipH="1">
            <a:off x="4817262" y="4151425"/>
            <a:ext cx="4326738" cy="992074"/>
            <a:chOff x="0" y="5535234"/>
            <a:chExt cx="5768984" cy="1322766"/>
          </a:xfrm>
        </p:grpSpPr>
        <p:sp>
          <p:nvSpPr>
            <p:cNvPr id="240" name="Google Shape;240;p41"/>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41" name="Google Shape;241;p41"/>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242" name="Google Shape;242;p41"/>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3300"/>
              <a:buFont typeface="Avenir"/>
              <a:buNone/>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Tree>
    <p:extLst>
      <p:ext uri="{BB962C8B-B14F-4D97-AF65-F5344CB8AC3E}">
        <p14:creationId xmlns:p14="http://schemas.microsoft.com/office/powerpoint/2010/main" val="238021388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Big stat (dark background)">
  <p:cSld name="Big stat (dark background)">
    <p:bg>
      <p:bgPr>
        <a:blipFill>
          <a:blip r:embed="rId2">
            <a:alphaModFix/>
          </a:blip>
          <a:stretch>
            <a:fillRect/>
          </a:stretch>
        </a:blipFill>
        <a:effectLst/>
      </p:bgPr>
    </p:bg>
    <p:spTree>
      <p:nvGrpSpPr>
        <p:cNvPr id="1" name="Shape 243"/>
        <p:cNvGrpSpPr/>
        <p:nvPr/>
      </p:nvGrpSpPr>
      <p:grpSpPr>
        <a:xfrm>
          <a:off x="0" y="0"/>
          <a:ext cx="0" cy="0"/>
          <a:chOff x="0" y="0"/>
          <a:chExt cx="0" cy="0"/>
        </a:xfrm>
      </p:grpSpPr>
      <p:grpSp>
        <p:nvGrpSpPr>
          <p:cNvPr id="244" name="Google Shape;244;p42"/>
          <p:cNvGrpSpPr/>
          <p:nvPr/>
        </p:nvGrpSpPr>
        <p:grpSpPr>
          <a:xfrm>
            <a:off x="9258301" y="356735"/>
            <a:ext cx="1935844" cy="1107900"/>
            <a:chOff x="12344400" y="3853160"/>
            <a:chExt cx="2581125" cy="1477200"/>
          </a:xfrm>
        </p:grpSpPr>
        <p:sp>
          <p:nvSpPr>
            <p:cNvPr id="245" name="Google Shape;245;p42"/>
            <p:cNvSpPr txBox="1"/>
            <p:nvPr/>
          </p:nvSpPr>
          <p:spPr>
            <a:xfrm>
              <a:off x="12849225" y="3853160"/>
              <a:ext cx="2076300" cy="14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a:p>
              <a:pPr marL="0" marR="0" lvl="0" indent="0" algn="l" rtl="0">
                <a:lnSpc>
                  <a:spcPct val="100000"/>
                </a:lnSpc>
                <a:spcBef>
                  <a:spcPts val="0"/>
                </a:spcBef>
                <a:spcAft>
                  <a:spcPts val="0"/>
                </a:spcAft>
                <a:buClr>
                  <a:schemeClr val="dk2"/>
                </a:buClr>
                <a:buSzPts val="1400"/>
                <a:buFont typeface="Overpass"/>
                <a:buNone/>
              </a:pPr>
              <a:r>
                <a:rPr lang="en-GB" sz="1400">
                  <a:solidFill>
                    <a:schemeClr val="dk2"/>
                  </a:solidFill>
                  <a:latin typeface="Overpass"/>
                  <a:ea typeface="Overpass"/>
                  <a:cs typeface="Overpass"/>
                  <a:sym typeface="Overpass"/>
                </a:rPr>
                <a:t>Title is optional</a:t>
              </a:r>
              <a:endParaRPr sz="1100"/>
            </a:p>
          </p:txBody>
        </p:sp>
        <p:sp>
          <p:nvSpPr>
            <p:cNvPr id="246" name="Google Shape;246;p42"/>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
        <p:nvSpPr>
          <p:cNvPr id="247" name="Google Shape;247;p42"/>
          <p:cNvSpPr txBox="1">
            <a:spLocks noGrp="1"/>
          </p:cNvSpPr>
          <p:nvPr>
            <p:ph type="body" idx="1"/>
          </p:nvPr>
        </p:nvSpPr>
        <p:spPr>
          <a:xfrm>
            <a:off x="2652116" y="1977530"/>
            <a:ext cx="3836100" cy="1371600"/>
          </a:xfrm>
          <a:prstGeom prst="rect">
            <a:avLst/>
          </a:prstGeom>
          <a:noFill/>
          <a:ln>
            <a:noFill/>
          </a:ln>
        </p:spPr>
        <p:txBody>
          <a:bodyPr spcFirstLastPara="1" wrap="square" lIns="68575" tIns="34275" rIns="68575" bIns="34275" anchor="b" anchorCtr="0">
            <a:noAutofit/>
          </a:bodyPr>
          <a:lstStyle>
            <a:lvl1pPr marL="457200" lvl="0" indent="-228600" algn="ctr" rtl="0">
              <a:lnSpc>
                <a:spcPct val="90000"/>
              </a:lnSpc>
              <a:spcBef>
                <a:spcPts val="800"/>
              </a:spcBef>
              <a:spcAft>
                <a:spcPts val="0"/>
              </a:spcAft>
              <a:buClr>
                <a:schemeClr val="lt1"/>
              </a:buClr>
              <a:buSzPts val="15000"/>
              <a:buNone/>
              <a:defRPr sz="150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8" name="Google Shape;248;p42"/>
          <p:cNvSpPr txBox="1">
            <a:spLocks noGrp="1"/>
          </p:cNvSpPr>
          <p:nvPr>
            <p:ph type="body" idx="2"/>
          </p:nvPr>
        </p:nvSpPr>
        <p:spPr>
          <a:xfrm>
            <a:off x="725090" y="2779831"/>
            <a:ext cx="7690200" cy="13716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lt1"/>
              </a:buClr>
              <a:buSzPts val="4800"/>
              <a:buNone/>
              <a:defRPr sz="48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249" name="Google Shape;249;p42"/>
          <p:cNvGrpSpPr/>
          <p:nvPr/>
        </p:nvGrpSpPr>
        <p:grpSpPr>
          <a:xfrm flipH="1">
            <a:off x="4817262" y="4151425"/>
            <a:ext cx="4326738" cy="992074"/>
            <a:chOff x="0" y="5535234"/>
            <a:chExt cx="5768984" cy="1322766"/>
          </a:xfrm>
        </p:grpSpPr>
        <p:sp>
          <p:nvSpPr>
            <p:cNvPr id="250" name="Google Shape;250;p42"/>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51" name="Google Shape;251;p42"/>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
        <p:nvSpPr>
          <p:cNvPr id="252" name="Google Shape;252;p42"/>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6369530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ig stat">
  <p:cSld name="Big stat">
    <p:bg>
      <p:bgPr>
        <a:solidFill>
          <a:schemeClr val="lt1"/>
        </a:solidFill>
        <a:effectLst/>
      </p:bgPr>
    </p:bg>
    <p:spTree>
      <p:nvGrpSpPr>
        <p:cNvPr id="1" name="Shape 253"/>
        <p:cNvGrpSpPr/>
        <p:nvPr/>
      </p:nvGrpSpPr>
      <p:grpSpPr>
        <a:xfrm>
          <a:off x="0" y="0"/>
          <a:ext cx="0" cy="0"/>
          <a:chOff x="0" y="0"/>
          <a:chExt cx="0" cy="0"/>
        </a:xfrm>
      </p:grpSpPr>
      <p:grpSp>
        <p:nvGrpSpPr>
          <p:cNvPr id="254" name="Google Shape;254;p43"/>
          <p:cNvGrpSpPr/>
          <p:nvPr/>
        </p:nvGrpSpPr>
        <p:grpSpPr>
          <a:xfrm>
            <a:off x="9258301" y="356735"/>
            <a:ext cx="1935844" cy="1107900"/>
            <a:chOff x="12344400" y="3853160"/>
            <a:chExt cx="2581125" cy="1477200"/>
          </a:xfrm>
        </p:grpSpPr>
        <p:sp>
          <p:nvSpPr>
            <p:cNvPr id="255" name="Google Shape;255;p43"/>
            <p:cNvSpPr txBox="1"/>
            <p:nvPr/>
          </p:nvSpPr>
          <p:spPr>
            <a:xfrm>
              <a:off x="12849225" y="3853160"/>
              <a:ext cx="2076300" cy="14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a:p>
              <a:pPr marL="0" marR="0" lvl="0" indent="0" algn="l" rtl="0">
                <a:spcBef>
                  <a:spcPts val="0"/>
                </a:spcBef>
                <a:spcAft>
                  <a:spcPts val="0"/>
                </a:spcAft>
                <a:buNone/>
              </a:pPr>
              <a:endParaRPr sz="1400">
                <a:solidFill>
                  <a:schemeClr val="dk2"/>
                </a:solidFill>
                <a:latin typeface="Overpass"/>
                <a:ea typeface="Overpass"/>
                <a:cs typeface="Overpass"/>
                <a:sym typeface="Overpass"/>
              </a:endParaRPr>
            </a:p>
            <a:p>
              <a:pPr marL="0" marR="0" lvl="0" indent="0" algn="l" rtl="0">
                <a:lnSpc>
                  <a:spcPct val="100000"/>
                </a:lnSpc>
                <a:spcBef>
                  <a:spcPts val="0"/>
                </a:spcBef>
                <a:spcAft>
                  <a:spcPts val="0"/>
                </a:spcAft>
                <a:buClr>
                  <a:schemeClr val="dk2"/>
                </a:buClr>
                <a:buSzPts val="1400"/>
                <a:buFont typeface="Overpass"/>
                <a:buNone/>
              </a:pPr>
              <a:r>
                <a:rPr lang="en-GB" sz="1400">
                  <a:solidFill>
                    <a:schemeClr val="dk2"/>
                  </a:solidFill>
                  <a:latin typeface="Overpass"/>
                  <a:ea typeface="Overpass"/>
                  <a:cs typeface="Overpass"/>
                  <a:sym typeface="Overpass"/>
                </a:rPr>
                <a:t>Title is optional</a:t>
              </a:r>
              <a:endParaRPr sz="1100"/>
            </a:p>
          </p:txBody>
        </p:sp>
        <p:sp>
          <p:nvSpPr>
            <p:cNvPr id="256" name="Google Shape;256;p43"/>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
        <p:nvSpPr>
          <p:cNvPr id="257" name="Google Shape;257;p43"/>
          <p:cNvSpPr txBox="1">
            <a:spLocks noGrp="1"/>
          </p:cNvSpPr>
          <p:nvPr>
            <p:ph type="body" idx="1"/>
          </p:nvPr>
        </p:nvSpPr>
        <p:spPr>
          <a:xfrm>
            <a:off x="2652116" y="1977530"/>
            <a:ext cx="3836100" cy="1371600"/>
          </a:xfrm>
          <a:prstGeom prst="rect">
            <a:avLst/>
          </a:prstGeom>
          <a:noFill/>
          <a:ln>
            <a:noFill/>
          </a:ln>
        </p:spPr>
        <p:txBody>
          <a:bodyPr spcFirstLastPara="1" wrap="square" lIns="68575" tIns="34275" rIns="68575" bIns="34275" anchor="b" anchorCtr="0">
            <a:noAutofit/>
          </a:bodyPr>
          <a:lstStyle>
            <a:lvl1pPr marL="457200" lvl="0" indent="-228600" algn="ctr" rtl="0">
              <a:lnSpc>
                <a:spcPct val="90000"/>
              </a:lnSpc>
              <a:spcBef>
                <a:spcPts val="800"/>
              </a:spcBef>
              <a:spcAft>
                <a:spcPts val="0"/>
              </a:spcAft>
              <a:buClr>
                <a:schemeClr val="dk1"/>
              </a:buClr>
              <a:buSzPts val="15000"/>
              <a:buNone/>
              <a:defRPr sz="150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8" name="Google Shape;258;p43"/>
          <p:cNvSpPr txBox="1">
            <a:spLocks noGrp="1"/>
          </p:cNvSpPr>
          <p:nvPr>
            <p:ph type="body" idx="2"/>
          </p:nvPr>
        </p:nvSpPr>
        <p:spPr>
          <a:xfrm>
            <a:off x="725090" y="2779831"/>
            <a:ext cx="7690200" cy="13716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dk1"/>
              </a:buClr>
              <a:buSzPts val="4800"/>
              <a:buNone/>
              <a:defRPr sz="48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259" name="Google Shape;259;p43"/>
          <p:cNvGrpSpPr/>
          <p:nvPr/>
        </p:nvGrpSpPr>
        <p:grpSpPr>
          <a:xfrm flipH="1">
            <a:off x="4817262" y="4151425"/>
            <a:ext cx="4326738" cy="992074"/>
            <a:chOff x="0" y="5535234"/>
            <a:chExt cx="5768984" cy="1322766"/>
          </a:xfrm>
        </p:grpSpPr>
        <p:sp>
          <p:nvSpPr>
            <p:cNvPr id="260" name="Google Shape;260;p43"/>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61" name="Google Shape;261;p43"/>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40623141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Header (dark background)">
  <p:cSld name="Section Header (dark background)">
    <p:bg>
      <p:bgPr>
        <a:blipFill>
          <a:blip r:embed="rId2">
            <a:alphaModFix/>
          </a:blip>
          <a:stretch>
            <a:fillRect/>
          </a:stretch>
        </a:blipFill>
        <a:effectLst/>
      </p:bgPr>
    </p:bg>
    <p:spTree>
      <p:nvGrpSpPr>
        <p:cNvPr id="1" name="Shape 262"/>
        <p:cNvGrpSpPr/>
        <p:nvPr/>
      </p:nvGrpSpPr>
      <p:grpSpPr>
        <a:xfrm>
          <a:off x="0" y="0"/>
          <a:ext cx="0" cy="0"/>
          <a:chOff x="0" y="0"/>
          <a:chExt cx="0" cy="0"/>
        </a:xfrm>
      </p:grpSpPr>
      <p:sp>
        <p:nvSpPr>
          <p:cNvPr id="263" name="Google Shape;263;p44"/>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6000"/>
              <a:buFont typeface="Avenir"/>
              <a:buNone/>
              <a:defRPr sz="6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264" name="Google Shape;264;p44"/>
          <p:cNvGrpSpPr/>
          <p:nvPr/>
        </p:nvGrpSpPr>
        <p:grpSpPr>
          <a:xfrm flipH="1">
            <a:off x="4817262" y="4151425"/>
            <a:ext cx="4326738" cy="992074"/>
            <a:chOff x="0" y="5535234"/>
            <a:chExt cx="5768984" cy="1322766"/>
          </a:xfrm>
        </p:grpSpPr>
        <p:sp>
          <p:nvSpPr>
            <p:cNvPr id="265" name="Google Shape;265;p44"/>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66" name="Google Shape;266;p44"/>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27715209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6000"/>
              <a:buFont typeface="Avenir"/>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269" name="Google Shape;269;p45"/>
          <p:cNvGrpSpPr/>
          <p:nvPr/>
        </p:nvGrpSpPr>
        <p:grpSpPr>
          <a:xfrm>
            <a:off x="9258301" y="2499860"/>
            <a:ext cx="1935844" cy="692550"/>
            <a:chOff x="12344400" y="3853160"/>
            <a:chExt cx="2581125" cy="923400"/>
          </a:xfrm>
        </p:grpSpPr>
        <p:sp>
          <p:nvSpPr>
            <p:cNvPr id="270" name="Google Shape;270;p45"/>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271" name="Google Shape;271;p45"/>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272" name="Google Shape;272;p45"/>
          <p:cNvGrpSpPr/>
          <p:nvPr/>
        </p:nvGrpSpPr>
        <p:grpSpPr>
          <a:xfrm flipH="1">
            <a:off x="4817262" y="4151425"/>
            <a:ext cx="4326738" cy="992074"/>
            <a:chOff x="0" y="5535234"/>
            <a:chExt cx="5768984" cy="1322766"/>
          </a:xfrm>
        </p:grpSpPr>
        <p:sp>
          <p:nvSpPr>
            <p:cNvPr id="273" name="Google Shape;273;p45"/>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74" name="Google Shape;274;p45"/>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358063544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wo Content (dark background)">
  <p:cSld name="Two Content (dark background)">
    <p:bg>
      <p:bgPr>
        <a:blipFill>
          <a:blip r:embed="rId2">
            <a:alphaModFix/>
          </a:blip>
          <a:stretch>
            <a:fillRect/>
          </a:stretch>
        </a:blipFill>
        <a:effectLst/>
      </p:bgPr>
    </p:bg>
    <p:spTree>
      <p:nvGrpSpPr>
        <p:cNvPr id="1" name="Shape 275"/>
        <p:cNvGrpSpPr/>
        <p:nvPr/>
      </p:nvGrpSpPr>
      <p:grpSpPr>
        <a:xfrm>
          <a:off x="0" y="0"/>
          <a:ext cx="0" cy="0"/>
          <a:chOff x="0" y="0"/>
          <a:chExt cx="0" cy="0"/>
        </a:xfrm>
      </p:grpSpPr>
      <p:sp>
        <p:nvSpPr>
          <p:cNvPr id="276" name="Google Shape;276;p46"/>
          <p:cNvSpPr txBox="1">
            <a:spLocks noGrp="1"/>
          </p:cNvSpPr>
          <p:nvPr>
            <p:ph type="body" idx="1"/>
          </p:nvPr>
        </p:nvSpPr>
        <p:spPr>
          <a:xfrm>
            <a:off x="312471" y="1109252"/>
            <a:ext cx="4202400" cy="3764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rgbClr val="FFFFFF"/>
              </a:buClr>
              <a:buSzPts val="2100"/>
              <a:buChar char="•"/>
              <a:defRPr>
                <a:solidFill>
                  <a:srgbClr val="FFFFFF"/>
                </a:solidFill>
              </a:defRPr>
            </a:lvl1pPr>
            <a:lvl2pPr marL="914400" lvl="1" indent="-342900" algn="l" rtl="0">
              <a:lnSpc>
                <a:spcPct val="90000"/>
              </a:lnSpc>
              <a:spcBef>
                <a:spcPts val="1000"/>
              </a:spcBef>
              <a:spcAft>
                <a:spcPts val="0"/>
              </a:spcAft>
              <a:buClr>
                <a:srgbClr val="FFFFFF"/>
              </a:buClr>
              <a:buSzPts val="1800"/>
              <a:buChar char="•"/>
              <a:defRPr>
                <a:solidFill>
                  <a:srgbClr val="FFFFFF"/>
                </a:solidFill>
              </a:defRPr>
            </a:lvl2pPr>
            <a:lvl3pPr marL="1371600" lvl="2" indent="-323850" algn="l" rtl="0">
              <a:lnSpc>
                <a:spcPct val="90000"/>
              </a:lnSpc>
              <a:spcBef>
                <a:spcPts val="1000"/>
              </a:spcBef>
              <a:spcAft>
                <a:spcPts val="0"/>
              </a:spcAft>
              <a:buClr>
                <a:srgbClr val="FFFFFF"/>
              </a:buClr>
              <a:buSzPts val="1500"/>
              <a:buChar char="•"/>
              <a:defRPr>
                <a:solidFill>
                  <a:srgbClr val="FFFFFF"/>
                </a:solidFill>
              </a:defRPr>
            </a:lvl3pPr>
            <a:lvl4pPr marL="1828800" lvl="3" indent="-317500" algn="l" rtl="0">
              <a:lnSpc>
                <a:spcPct val="90000"/>
              </a:lnSpc>
              <a:spcBef>
                <a:spcPts val="1000"/>
              </a:spcBef>
              <a:spcAft>
                <a:spcPts val="0"/>
              </a:spcAft>
              <a:buClr>
                <a:srgbClr val="FFFFFF"/>
              </a:buClr>
              <a:buSzPts val="1400"/>
              <a:buChar char="•"/>
              <a:defRPr>
                <a:solidFill>
                  <a:srgbClr val="FFFFFF"/>
                </a:solidFill>
              </a:defRPr>
            </a:lvl4pPr>
            <a:lvl5pPr marL="2286000" lvl="4" indent="-317500" algn="l" rtl="0">
              <a:lnSpc>
                <a:spcPct val="90000"/>
              </a:lnSpc>
              <a:spcBef>
                <a:spcPts val="1000"/>
              </a:spcBef>
              <a:spcAft>
                <a:spcPts val="0"/>
              </a:spcAft>
              <a:buClr>
                <a:srgbClr val="FFFFFF"/>
              </a:buClr>
              <a:buSzPts val="1400"/>
              <a:buChar char="•"/>
              <a:defRPr>
                <a:solidFill>
                  <a:srgbClr val="FFFFFF"/>
                </a:solidFill>
              </a:defRPr>
            </a:lvl5pPr>
            <a:lvl6pPr marL="2743200" lvl="5" indent="-317500" algn="l" rtl="0">
              <a:lnSpc>
                <a:spcPct val="90000"/>
              </a:lnSpc>
              <a:spcBef>
                <a:spcPts val="1000"/>
              </a:spcBef>
              <a:spcAft>
                <a:spcPts val="0"/>
              </a:spcAft>
              <a:buClr>
                <a:srgbClr val="FFFFFF"/>
              </a:buClr>
              <a:buSzPts val="1400"/>
              <a:buChar char="•"/>
              <a:defRPr>
                <a:solidFill>
                  <a:srgbClr val="FFFFFF"/>
                </a:solidFill>
              </a:defRPr>
            </a:lvl6pPr>
            <a:lvl7pPr marL="3200400" lvl="6" indent="-317500" algn="l" rtl="0">
              <a:lnSpc>
                <a:spcPct val="90000"/>
              </a:lnSpc>
              <a:spcBef>
                <a:spcPts val="1000"/>
              </a:spcBef>
              <a:spcAft>
                <a:spcPts val="0"/>
              </a:spcAft>
              <a:buClr>
                <a:srgbClr val="FFFFFF"/>
              </a:buClr>
              <a:buSzPts val="1400"/>
              <a:buChar char="•"/>
              <a:defRPr>
                <a:solidFill>
                  <a:srgbClr val="FFFFFF"/>
                </a:solidFill>
              </a:defRPr>
            </a:lvl7pPr>
            <a:lvl8pPr marL="3657600" lvl="7" indent="-317500" algn="l" rtl="0">
              <a:lnSpc>
                <a:spcPct val="90000"/>
              </a:lnSpc>
              <a:spcBef>
                <a:spcPts val="1000"/>
              </a:spcBef>
              <a:spcAft>
                <a:spcPts val="0"/>
              </a:spcAft>
              <a:buClr>
                <a:srgbClr val="FFFFFF"/>
              </a:buClr>
              <a:buSzPts val="1400"/>
              <a:buChar char="•"/>
              <a:defRPr>
                <a:solidFill>
                  <a:srgbClr val="FFFFFF"/>
                </a:solidFill>
              </a:defRPr>
            </a:lvl8pPr>
            <a:lvl9pPr marL="4114800" lvl="8" indent="-317500" algn="l" rtl="0">
              <a:lnSpc>
                <a:spcPct val="90000"/>
              </a:lnSpc>
              <a:spcBef>
                <a:spcPts val="1000"/>
              </a:spcBef>
              <a:spcAft>
                <a:spcPts val="1000"/>
              </a:spcAft>
              <a:buClr>
                <a:srgbClr val="FFFFFF"/>
              </a:buClr>
              <a:buSzPts val="1400"/>
              <a:buChar char="•"/>
              <a:defRPr>
                <a:solidFill>
                  <a:srgbClr val="FFFFFF"/>
                </a:solidFill>
              </a:defRPr>
            </a:lvl9pPr>
          </a:lstStyle>
          <a:p>
            <a:endParaRPr/>
          </a:p>
        </p:txBody>
      </p:sp>
      <p:sp>
        <p:nvSpPr>
          <p:cNvPr id="277" name="Google Shape;277;p46"/>
          <p:cNvSpPr txBox="1">
            <a:spLocks noGrp="1"/>
          </p:cNvSpPr>
          <p:nvPr>
            <p:ph type="body" idx="2"/>
          </p:nvPr>
        </p:nvSpPr>
        <p:spPr>
          <a:xfrm>
            <a:off x="4629150" y="1109253"/>
            <a:ext cx="4207800" cy="2855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rgbClr val="FFFFFF"/>
              </a:buClr>
              <a:buSzPts val="2100"/>
              <a:buChar char="•"/>
              <a:defRPr>
                <a:solidFill>
                  <a:srgbClr val="FFFFFF"/>
                </a:solidFill>
              </a:defRPr>
            </a:lvl1pPr>
            <a:lvl2pPr marL="914400" lvl="1" indent="-342900" algn="l" rtl="0">
              <a:lnSpc>
                <a:spcPct val="90000"/>
              </a:lnSpc>
              <a:spcBef>
                <a:spcPts val="1000"/>
              </a:spcBef>
              <a:spcAft>
                <a:spcPts val="0"/>
              </a:spcAft>
              <a:buClr>
                <a:srgbClr val="FFFFFF"/>
              </a:buClr>
              <a:buSzPts val="1800"/>
              <a:buChar char="•"/>
              <a:defRPr>
                <a:solidFill>
                  <a:srgbClr val="FFFFFF"/>
                </a:solidFill>
              </a:defRPr>
            </a:lvl2pPr>
            <a:lvl3pPr marL="1371600" lvl="2" indent="-323850" algn="l" rtl="0">
              <a:lnSpc>
                <a:spcPct val="90000"/>
              </a:lnSpc>
              <a:spcBef>
                <a:spcPts val="1000"/>
              </a:spcBef>
              <a:spcAft>
                <a:spcPts val="0"/>
              </a:spcAft>
              <a:buClr>
                <a:srgbClr val="FFFFFF"/>
              </a:buClr>
              <a:buSzPts val="1500"/>
              <a:buChar char="•"/>
              <a:defRPr>
                <a:solidFill>
                  <a:srgbClr val="FFFFFF"/>
                </a:solidFill>
              </a:defRPr>
            </a:lvl3pPr>
            <a:lvl4pPr marL="1828800" lvl="3" indent="-317500" algn="l" rtl="0">
              <a:lnSpc>
                <a:spcPct val="90000"/>
              </a:lnSpc>
              <a:spcBef>
                <a:spcPts val="1000"/>
              </a:spcBef>
              <a:spcAft>
                <a:spcPts val="0"/>
              </a:spcAft>
              <a:buClr>
                <a:srgbClr val="FFFFFF"/>
              </a:buClr>
              <a:buSzPts val="1400"/>
              <a:buChar char="•"/>
              <a:defRPr>
                <a:solidFill>
                  <a:srgbClr val="FFFFFF"/>
                </a:solidFill>
              </a:defRPr>
            </a:lvl4pPr>
            <a:lvl5pPr marL="2286000" lvl="4" indent="-317500" algn="l" rtl="0">
              <a:lnSpc>
                <a:spcPct val="90000"/>
              </a:lnSpc>
              <a:spcBef>
                <a:spcPts val="1000"/>
              </a:spcBef>
              <a:spcAft>
                <a:spcPts val="0"/>
              </a:spcAft>
              <a:buClr>
                <a:srgbClr val="FFFFFF"/>
              </a:buClr>
              <a:buSzPts val="1400"/>
              <a:buChar char="•"/>
              <a:defRPr>
                <a:solidFill>
                  <a:srgbClr val="FFFFFF"/>
                </a:solidFill>
              </a:defRPr>
            </a:lvl5pPr>
            <a:lvl6pPr marL="2743200" lvl="5" indent="-317500" algn="l" rtl="0">
              <a:lnSpc>
                <a:spcPct val="90000"/>
              </a:lnSpc>
              <a:spcBef>
                <a:spcPts val="1000"/>
              </a:spcBef>
              <a:spcAft>
                <a:spcPts val="0"/>
              </a:spcAft>
              <a:buClr>
                <a:srgbClr val="FFFFFF"/>
              </a:buClr>
              <a:buSzPts val="1400"/>
              <a:buChar char="•"/>
              <a:defRPr>
                <a:solidFill>
                  <a:srgbClr val="FFFFFF"/>
                </a:solidFill>
              </a:defRPr>
            </a:lvl6pPr>
            <a:lvl7pPr marL="3200400" lvl="6" indent="-317500" algn="l" rtl="0">
              <a:lnSpc>
                <a:spcPct val="90000"/>
              </a:lnSpc>
              <a:spcBef>
                <a:spcPts val="1000"/>
              </a:spcBef>
              <a:spcAft>
                <a:spcPts val="0"/>
              </a:spcAft>
              <a:buClr>
                <a:srgbClr val="FFFFFF"/>
              </a:buClr>
              <a:buSzPts val="1400"/>
              <a:buChar char="•"/>
              <a:defRPr>
                <a:solidFill>
                  <a:srgbClr val="FFFFFF"/>
                </a:solidFill>
              </a:defRPr>
            </a:lvl7pPr>
            <a:lvl8pPr marL="3657600" lvl="7" indent="-317500" algn="l" rtl="0">
              <a:lnSpc>
                <a:spcPct val="90000"/>
              </a:lnSpc>
              <a:spcBef>
                <a:spcPts val="1000"/>
              </a:spcBef>
              <a:spcAft>
                <a:spcPts val="0"/>
              </a:spcAft>
              <a:buClr>
                <a:srgbClr val="FFFFFF"/>
              </a:buClr>
              <a:buSzPts val="1400"/>
              <a:buChar char="•"/>
              <a:defRPr>
                <a:solidFill>
                  <a:srgbClr val="FFFFFF"/>
                </a:solidFill>
              </a:defRPr>
            </a:lvl8pPr>
            <a:lvl9pPr marL="4114800" lvl="8" indent="-317500" algn="l" rtl="0">
              <a:lnSpc>
                <a:spcPct val="90000"/>
              </a:lnSpc>
              <a:spcBef>
                <a:spcPts val="1000"/>
              </a:spcBef>
              <a:spcAft>
                <a:spcPts val="1000"/>
              </a:spcAft>
              <a:buClr>
                <a:srgbClr val="FFFFFF"/>
              </a:buClr>
              <a:buSzPts val="1400"/>
              <a:buChar char="•"/>
              <a:defRPr>
                <a:solidFill>
                  <a:srgbClr val="FFFFFF"/>
                </a:solidFill>
              </a:defRPr>
            </a:lvl9pPr>
          </a:lstStyle>
          <a:p>
            <a:endParaRPr/>
          </a:p>
        </p:txBody>
      </p:sp>
      <p:grpSp>
        <p:nvGrpSpPr>
          <p:cNvPr id="278" name="Google Shape;278;p46"/>
          <p:cNvGrpSpPr/>
          <p:nvPr/>
        </p:nvGrpSpPr>
        <p:grpSpPr>
          <a:xfrm>
            <a:off x="9258301" y="356735"/>
            <a:ext cx="1935844" cy="692550"/>
            <a:chOff x="12344400" y="3853160"/>
            <a:chExt cx="2581125" cy="923400"/>
          </a:xfrm>
        </p:grpSpPr>
        <p:sp>
          <p:nvSpPr>
            <p:cNvPr id="279" name="Google Shape;279;p46"/>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280" name="Google Shape;280;p46"/>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281" name="Google Shape;281;p46"/>
          <p:cNvGrpSpPr/>
          <p:nvPr/>
        </p:nvGrpSpPr>
        <p:grpSpPr>
          <a:xfrm flipH="1">
            <a:off x="4817262" y="4151425"/>
            <a:ext cx="4326738" cy="992074"/>
            <a:chOff x="0" y="5535234"/>
            <a:chExt cx="5768984" cy="1322766"/>
          </a:xfrm>
        </p:grpSpPr>
        <p:sp>
          <p:nvSpPr>
            <p:cNvPr id="282" name="Google Shape;282;p46"/>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83" name="Google Shape;283;p46"/>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
        <p:nvSpPr>
          <p:cNvPr id="284" name="Google Shape;284;p46"/>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7077136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5"/>
        <p:cNvGrpSpPr/>
        <p:nvPr/>
      </p:nvGrpSpPr>
      <p:grpSpPr>
        <a:xfrm>
          <a:off x="0" y="0"/>
          <a:ext cx="0" cy="0"/>
          <a:chOff x="0" y="0"/>
          <a:chExt cx="0" cy="0"/>
        </a:xfrm>
      </p:grpSpPr>
      <p:grpSp>
        <p:nvGrpSpPr>
          <p:cNvPr id="286" name="Google Shape;286;p47"/>
          <p:cNvGrpSpPr/>
          <p:nvPr/>
        </p:nvGrpSpPr>
        <p:grpSpPr>
          <a:xfrm>
            <a:off x="9258301" y="356735"/>
            <a:ext cx="1935844" cy="692550"/>
            <a:chOff x="12344400" y="3853160"/>
            <a:chExt cx="2581125" cy="923400"/>
          </a:xfrm>
        </p:grpSpPr>
        <p:sp>
          <p:nvSpPr>
            <p:cNvPr id="287" name="Google Shape;287;p47"/>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288" name="Google Shape;288;p47"/>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289" name="Google Shape;289;p47"/>
          <p:cNvGrpSpPr/>
          <p:nvPr/>
        </p:nvGrpSpPr>
        <p:grpSpPr>
          <a:xfrm flipH="1">
            <a:off x="4817262" y="4151425"/>
            <a:ext cx="4326738" cy="992074"/>
            <a:chOff x="0" y="5535234"/>
            <a:chExt cx="5768984" cy="1322766"/>
          </a:xfrm>
        </p:grpSpPr>
        <p:sp>
          <p:nvSpPr>
            <p:cNvPr id="290" name="Google Shape;290;p47"/>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291" name="Google Shape;291;p47"/>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292" name="Google Shape;292;p47"/>
          <p:cNvSpPr txBox="1">
            <a:spLocks noGrp="1"/>
          </p:cNvSpPr>
          <p:nvPr>
            <p:ph type="body" idx="1"/>
          </p:nvPr>
        </p:nvSpPr>
        <p:spPr>
          <a:xfrm>
            <a:off x="312471" y="1109252"/>
            <a:ext cx="4202400" cy="3764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1000"/>
              </a:spcBef>
              <a:spcAft>
                <a:spcPts val="0"/>
              </a:spcAft>
              <a:buSzPts val="1800"/>
              <a:buChar char="•"/>
              <a:defRPr/>
            </a:lvl2pPr>
            <a:lvl3pPr marL="1371600" lvl="2" indent="-323850" algn="l" rtl="0">
              <a:lnSpc>
                <a:spcPct val="90000"/>
              </a:lnSpc>
              <a:spcBef>
                <a:spcPts val="1000"/>
              </a:spcBef>
              <a:spcAft>
                <a:spcPts val="0"/>
              </a:spcAft>
              <a:buSzPts val="1500"/>
              <a:buChar char="•"/>
              <a:defRPr/>
            </a:lvl3pPr>
            <a:lvl4pPr marL="1828800" lvl="3" indent="-317500" algn="l" rtl="0">
              <a:lnSpc>
                <a:spcPct val="90000"/>
              </a:lnSpc>
              <a:spcBef>
                <a:spcPts val="1000"/>
              </a:spcBef>
              <a:spcAft>
                <a:spcPts val="0"/>
              </a:spcAft>
              <a:buSzPts val="1400"/>
              <a:buChar char="•"/>
              <a:defRPr/>
            </a:lvl4pPr>
            <a:lvl5pPr marL="2286000" lvl="4" indent="-317500" algn="l" rtl="0">
              <a:lnSpc>
                <a:spcPct val="90000"/>
              </a:lnSpc>
              <a:spcBef>
                <a:spcPts val="1000"/>
              </a:spcBef>
              <a:spcAft>
                <a:spcPts val="0"/>
              </a:spcAft>
              <a:buSzPts val="1400"/>
              <a:buChar char="•"/>
              <a:defRPr/>
            </a:lvl5pPr>
            <a:lvl6pPr marL="2743200" lvl="5" indent="-317500" algn="l" rtl="0">
              <a:lnSpc>
                <a:spcPct val="90000"/>
              </a:lnSpc>
              <a:spcBef>
                <a:spcPts val="1000"/>
              </a:spcBef>
              <a:spcAft>
                <a:spcPts val="0"/>
              </a:spcAft>
              <a:buClr>
                <a:schemeClr val="dk2"/>
              </a:buClr>
              <a:buSzPts val="1400"/>
              <a:buChar char="•"/>
              <a:defRPr>
                <a:solidFill>
                  <a:schemeClr val="dk2"/>
                </a:solidFill>
              </a:defRPr>
            </a:lvl6pPr>
            <a:lvl7pPr marL="3200400" lvl="6" indent="-317500" algn="l" rtl="0">
              <a:lnSpc>
                <a:spcPct val="90000"/>
              </a:lnSpc>
              <a:spcBef>
                <a:spcPts val="1000"/>
              </a:spcBef>
              <a:spcAft>
                <a:spcPts val="0"/>
              </a:spcAft>
              <a:buClr>
                <a:schemeClr val="dk2"/>
              </a:buClr>
              <a:buSzPts val="1400"/>
              <a:buChar char="•"/>
              <a:defRPr>
                <a:solidFill>
                  <a:schemeClr val="dk2"/>
                </a:solidFill>
              </a:defRPr>
            </a:lvl7pPr>
            <a:lvl8pPr marL="3657600" lvl="7" indent="-317500" algn="l" rtl="0">
              <a:lnSpc>
                <a:spcPct val="90000"/>
              </a:lnSpc>
              <a:spcBef>
                <a:spcPts val="1000"/>
              </a:spcBef>
              <a:spcAft>
                <a:spcPts val="0"/>
              </a:spcAft>
              <a:buClr>
                <a:schemeClr val="dk2"/>
              </a:buClr>
              <a:buSzPts val="1400"/>
              <a:buChar char="•"/>
              <a:defRPr>
                <a:solidFill>
                  <a:schemeClr val="dk2"/>
                </a:solidFill>
              </a:defRPr>
            </a:lvl8pPr>
            <a:lvl9pPr marL="4114800" lvl="8" indent="-317500" algn="l" rtl="0">
              <a:lnSpc>
                <a:spcPct val="90000"/>
              </a:lnSpc>
              <a:spcBef>
                <a:spcPts val="1000"/>
              </a:spcBef>
              <a:spcAft>
                <a:spcPts val="1000"/>
              </a:spcAft>
              <a:buClr>
                <a:schemeClr val="dk2"/>
              </a:buClr>
              <a:buSzPts val="1400"/>
              <a:buChar char="•"/>
              <a:defRPr>
                <a:solidFill>
                  <a:schemeClr val="dk2"/>
                </a:solidFill>
              </a:defRPr>
            </a:lvl9pPr>
          </a:lstStyle>
          <a:p>
            <a:endParaRPr/>
          </a:p>
        </p:txBody>
      </p:sp>
      <p:sp>
        <p:nvSpPr>
          <p:cNvPr id="293" name="Google Shape;293;p47"/>
          <p:cNvSpPr txBox="1">
            <a:spLocks noGrp="1"/>
          </p:cNvSpPr>
          <p:nvPr>
            <p:ph type="body" idx="2"/>
          </p:nvPr>
        </p:nvSpPr>
        <p:spPr>
          <a:xfrm>
            <a:off x="4629150" y="1109253"/>
            <a:ext cx="4207800" cy="2855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1000"/>
              </a:spcBef>
              <a:spcAft>
                <a:spcPts val="0"/>
              </a:spcAft>
              <a:buSzPts val="1800"/>
              <a:buChar char="•"/>
              <a:defRPr/>
            </a:lvl2pPr>
            <a:lvl3pPr marL="1371600" lvl="2" indent="-323850" algn="l" rtl="0">
              <a:lnSpc>
                <a:spcPct val="90000"/>
              </a:lnSpc>
              <a:spcBef>
                <a:spcPts val="1000"/>
              </a:spcBef>
              <a:spcAft>
                <a:spcPts val="0"/>
              </a:spcAft>
              <a:buSzPts val="1500"/>
              <a:buChar char="•"/>
              <a:defRPr/>
            </a:lvl3pPr>
            <a:lvl4pPr marL="1828800" lvl="3" indent="-317500" algn="l" rtl="0">
              <a:lnSpc>
                <a:spcPct val="90000"/>
              </a:lnSpc>
              <a:spcBef>
                <a:spcPts val="1000"/>
              </a:spcBef>
              <a:spcAft>
                <a:spcPts val="0"/>
              </a:spcAft>
              <a:buSzPts val="1400"/>
              <a:buChar char="•"/>
              <a:defRPr/>
            </a:lvl4pPr>
            <a:lvl5pPr marL="2286000" lvl="4" indent="-317500" algn="l" rtl="0">
              <a:lnSpc>
                <a:spcPct val="90000"/>
              </a:lnSpc>
              <a:spcBef>
                <a:spcPts val="1000"/>
              </a:spcBef>
              <a:spcAft>
                <a:spcPts val="0"/>
              </a:spcAft>
              <a:buSzPts val="1400"/>
              <a:buChar char="•"/>
              <a:defRPr/>
            </a:lvl5pPr>
            <a:lvl6pPr marL="2743200" lvl="5" indent="-317500" algn="l" rtl="0">
              <a:lnSpc>
                <a:spcPct val="90000"/>
              </a:lnSpc>
              <a:spcBef>
                <a:spcPts val="1000"/>
              </a:spcBef>
              <a:spcAft>
                <a:spcPts val="0"/>
              </a:spcAft>
              <a:buClr>
                <a:schemeClr val="dk2"/>
              </a:buClr>
              <a:buSzPts val="1400"/>
              <a:buChar char="•"/>
              <a:defRPr>
                <a:solidFill>
                  <a:schemeClr val="dk2"/>
                </a:solidFill>
              </a:defRPr>
            </a:lvl6pPr>
            <a:lvl7pPr marL="3200400" lvl="6" indent="-317500" algn="l" rtl="0">
              <a:lnSpc>
                <a:spcPct val="90000"/>
              </a:lnSpc>
              <a:spcBef>
                <a:spcPts val="1000"/>
              </a:spcBef>
              <a:spcAft>
                <a:spcPts val="0"/>
              </a:spcAft>
              <a:buClr>
                <a:schemeClr val="dk2"/>
              </a:buClr>
              <a:buSzPts val="1400"/>
              <a:buChar char="•"/>
              <a:defRPr>
                <a:solidFill>
                  <a:schemeClr val="dk2"/>
                </a:solidFill>
              </a:defRPr>
            </a:lvl7pPr>
            <a:lvl8pPr marL="3657600" lvl="7" indent="-317500" algn="l" rtl="0">
              <a:lnSpc>
                <a:spcPct val="90000"/>
              </a:lnSpc>
              <a:spcBef>
                <a:spcPts val="1000"/>
              </a:spcBef>
              <a:spcAft>
                <a:spcPts val="0"/>
              </a:spcAft>
              <a:buClr>
                <a:schemeClr val="dk2"/>
              </a:buClr>
              <a:buSzPts val="1400"/>
              <a:buChar char="•"/>
              <a:defRPr>
                <a:solidFill>
                  <a:schemeClr val="dk2"/>
                </a:solidFill>
              </a:defRPr>
            </a:lvl8pPr>
            <a:lvl9pPr marL="4114800" lvl="8" indent="-317500" algn="l" rtl="0">
              <a:lnSpc>
                <a:spcPct val="90000"/>
              </a:lnSpc>
              <a:spcBef>
                <a:spcPts val="1000"/>
              </a:spcBef>
              <a:spcAft>
                <a:spcPts val="1000"/>
              </a:spcAft>
              <a:buClr>
                <a:schemeClr val="dk2"/>
              </a:buClr>
              <a:buSzPts val="1400"/>
              <a:buChar char="•"/>
              <a:defRPr>
                <a:solidFill>
                  <a:schemeClr val="dk2"/>
                </a:solidFill>
              </a:defRPr>
            </a:lvl9pPr>
          </a:lstStyle>
          <a:p>
            <a:endParaRPr/>
          </a:p>
        </p:txBody>
      </p:sp>
      <p:sp>
        <p:nvSpPr>
          <p:cNvPr id="294" name="Google Shape;294;p47"/>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3300"/>
              <a:buFont typeface="Avenir"/>
              <a:buNone/>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Tree>
    <p:extLst>
      <p:ext uri="{BB962C8B-B14F-4D97-AF65-F5344CB8AC3E}">
        <p14:creationId xmlns:p14="http://schemas.microsoft.com/office/powerpoint/2010/main" val="18142227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Comparison (dark background)">
  <p:cSld name="Comparison (dark background)">
    <p:bg>
      <p:bgPr>
        <a:blipFill>
          <a:blip r:embed="rId2">
            <a:alphaModFix/>
          </a:blip>
          <a:stretch>
            <a:fillRect/>
          </a:stretch>
        </a:blipFill>
        <a:effectLst/>
      </p:bgPr>
    </p:bg>
    <p:spTree>
      <p:nvGrpSpPr>
        <p:cNvPr id="1" name="Shape 295"/>
        <p:cNvGrpSpPr/>
        <p:nvPr/>
      </p:nvGrpSpPr>
      <p:grpSpPr>
        <a:xfrm>
          <a:off x="0" y="0"/>
          <a:ext cx="0" cy="0"/>
          <a:chOff x="0" y="0"/>
          <a:chExt cx="0" cy="0"/>
        </a:xfrm>
      </p:grpSpPr>
      <p:sp>
        <p:nvSpPr>
          <p:cNvPr id="296" name="Google Shape;296;p48"/>
          <p:cNvSpPr txBox="1">
            <a:spLocks noGrp="1"/>
          </p:cNvSpPr>
          <p:nvPr>
            <p:ph type="body" idx="1"/>
          </p:nvPr>
        </p:nvSpPr>
        <p:spPr>
          <a:xfrm>
            <a:off x="312472" y="1727186"/>
            <a:ext cx="4185600" cy="3146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rgbClr val="FFFFFF"/>
              </a:buClr>
              <a:buSzPts val="2100"/>
              <a:buChar char="•"/>
              <a:defRPr>
                <a:solidFill>
                  <a:srgbClr val="FFFFFF"/>
                </a:solidFill>
              </a:defRPr>
            </a:lvl1pPr>
            <a:lvl2pPr marL="914400" lvl="1" indent="-342900" algn="l" rtl="0">
              <a:lnSpc>
                <a:spcPct val="90000"/>
              </a:lnSpc>
              <a:spcBef>
                <a:spcPts val="1000"/>
              </a:spcBef>
              <a:spcAft>
                <a:spcPts val="0"/>
              </a:spcAft>
              <a:buClr>
                <a:srgbClr val="FFFFFF"/>
              </a:buClr>
              <a:buSzPts val="1800"/>
              <a:buChar char="•"/>
              <a:defRPr>
                <a:solidFill>
                  <a:srgbClr val="FFFFFF"/>
                </a:solidFill>
              </a:defRPr>
            </a:lvl2pPr>
            <a:lvl3pPr marL="1371600" lvl="2" indent="-323850" algn="l" rtl="0">
              <a:lnSpc>
                <a:spcPct val="90000"/>
              </a:lnSpc>
              <a:spcBef>
                <a:spcPts val="1000"/>
              </a:spcBef>
              <a:spcAft>
                <a:spcPts val="0"/>
              </a:spcAft>
              <a:buClr>
                <a:srgbClr val="FFFFFF"/>
              </a:buClr>
              <a:buSzPts val="1500"/>
              <a:buChar char="•"/>
              <a:defRPr>
                <a:solidFill>
                  <a:srgbClr val="FFFFFF"/>
                </a:solidFill>
              </a:defRPr>
            </a:lvl3pPr>
            <a:lvl4pPr marL="1828800" lvl="3" indent="-317500" algn="l" rtl="0">
              <a:lnSpc>
                <a:spcPct val="90000"/>
              </a:lnSpc>
              <a:spcBef>
                <a:spcPts val="1000"/>
              </a:spcBef>
              <a:spcAft>
                <a:spcPts val="0"/>
              </a:spcAft>
              <a:buClr>
                <a:srgbClr val="FFFFFF"/>
              </a:buClr>
              <a:buSzPts val="1400"/>
              <a:buChar char="•"/>
              <a:defRPr>
                <a:solidFill>
                  <a:srgbClr val="FFFFFF"/>
                </a:solidFill>
              </a:defRPr>
            </a:lvl4pPr>
            <a:lvl5pPr marL="2286000" lvl="4" indent="-317500" algn="l" rtl="0">
              <a:lnSpc>
                <a:spcPct val="90000"/>
              </a:lnSpc>
              <a:spcBef>
                <a:spcPts val="1000"/>
              </a:spcBef>
              <a:spcAft>
                <a:spcPts val="0"/>
              </a:spcAft>
              <a:buClr>
                <a:srgbClr val="FFFFFF"/>
              </a:buClr>
              <a:buSzPts val="1400"/>
              <a:buChar char="•"/>
              <a:defRPr>
                <a:solidFill>
                  <a:srgbClr val="FFFFFF"/>
                </a:solidFill>
              </a:defRPr>
            </a:lvl5pPr>
            <a:lvl6pPr marL="2743200" lvl="5" indent="-317500" algn="l" rtl="0">
              <a:lnSpc>
                <a:spcPct val="90000"/>
              </a:lnSpc>
              <a:spcBef>
                <a:spcPts val="1000"/>
              </a:spcBef>
              <a:spcAft>
                <a:spcPts val="0"/>
              </a:spcAft>
              <a:buClr>
                <a:srgbClr val="FFFFFF"/>
              </a:buClr>
              <a:buSzPts val="1400"/>
              <a:buChar char="•"/>
              <a:defRPr>
                <a:solidFill>
                  <a:srgbClr val="FFFFFF"/>
                </a:solidFill>
              </a:defRPr>
            </a:lvl6pPr>
            <a:lvl7pPr marL="3200400" lvl="6" indent="-317500" algn="l" rtl="0">
              <a:lnSpc>
                <a:spcPct val="90000"/>
              </a:lnSpc>
              <a:spcBef>
                <a:spcPts val="1000"/>
              </a:spcBef>
              <a:spcAft>
                <a:spcPts val="0"/>
              </a:spcAft>
              <a:buClr>
                <a:srgbClr val="FFFFFF"/>
              </a:buClr>
              <a:buSzPts val="1400"/>
              <a:buChar char="•"/>
              <a:defRPr>
                <a:solidFill>
                  <a:srgbClr val="FFFFFF"/>
                </a:solidFill>
              </a:defRPr>
            </a:lvl7pPr>
            <a:lvl8pPr marL="3657600" lvl="7" indent="-317500" algn="l" rtl="0">
              <a:lnSpc>
                <a:spcPct val="90000"/>
              </a:lnSpc>
              <a:spcBef>
                <a:spcPts val="1000"/>
              </a:spcBef>
              <a:spcAft>
                <a:spcPts val="0"/>
              </a:spcAft>
              <a:buClr>
                <a:srgbClr val="FFFFFF"/>
              </a:buClr>
              <a:buSzPts val="1400"/>
              <a:buChar char="•"/>
              <a:defRPr>
                <a:solidFill>
                  <a:srgbClr val="FFFFFF"/>
                </a:solidFill>
              </a:defRPr>
            </a:lvl8pPr>
            <a:lvl9pPr marL="4114800" lvl="8" indent="-317500" algn="l" rtl="0">
              <a:lnSpc>
                <a:spcPct val="90000"/>
              </a:lnSpc>
              <a:spcBef>
                <a:spcPts val="1000"/>
              </a:spcBef>
              <a:spcAft>
                <a:spcPts val="1000"/>
              </a:spcAft>
              <a:buClr>
                <a:srgbClr val="FFFFFF"/>
              </a:buClr>
              <a:buSzPts val="1400"/>
              <a:buChar char="•"/>
              <a:defRPr>
                <a:solidFill>
                  <a:srgbClr val="FFFFFF"/>
                </a:solidFill>
              </a:defRPr>
            </a:lvl9pPr>
          </a:lstStyle>
          <a:p>
            <a:endParaRPr/>
          </a:p>
        </p:txBody>
      </p:sp>
      <p:sp>
        <p:nvSpPr>
          <p:cNvPr id="297" name="Google Shape;297;p48"/>
          <p:cNvSpPr txBox="1">
            <a:spLocks noGrp="1"/>
          </p:cNvSpPr>
          <p:nvPr>
            <p:ph type="body" idx="2"/>
          </p:nvPr>
        </p:nvSpPr>
        <p:spPr>
          <a:xfrm>
            <a:off x="312472" y="1109252"/>
            <a:ext cx="41856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2700"/>
              <a:buNone/>
              <a:defRPr sz="2700" b="1">
                <a:solidFill>
                  <a:schemeClr val="lt1"/>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8" name="Google Shape;298;p48"/>
          <p:cNvSpPr txBox="1">
            <a:spLocks noGrp="1"/>
          </p:cNvSpPr>
          <p:nvPr>
            <p:ph type="body" idx="3"/>
          </p:nvPr>
        </p:nvSpPr>
        <p:spPr>
          <a:xfrm>
            <a:off x="4629150" y="1109252"/>
            <a:ext cx="42078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2700"/>
              <a:buNone/>
              <a:defRPr sz="2700" b="1">
                <a:solidFill>
                  <a:schemeClr val="lt1"/>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99" name="Google Shape;299;p48"/>
          <p:cNvSpPr txBox="1">
            <a:spLocks noGrp="1"/>
          </p:cNvSpPr>
          <p:nvPr>
            <p:ph type="body" idx="4"/>
          </p:nvPr>
        </p:nvSpPr>
        <p:spPr>
          <a:xfrm>
            <a:off x="4629150" y="1727187"/>
            <a:ext cx="4207800" cy="22377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rgbClr val="FFFFFF"/>
              </a:buClr>
              <a:buSzPts val="2100"/>
              <a:buChar char="•"/>
              <a:defRPr>
                <a:solidFill>
                  <a:srgbClr val="FFFFFF"/>
                </a:solidFill>
              </a:defRPr>
            </a:lvl1pPr>
            <a:lvl2pPr marL="914400" lvl="1" indent="-342900" algn="l" rtl="0">
              <a:lnSpc>
                <a:spcPct val="90000"/>
              </a:lnSpc>
              <a:spcBef>
                <a:spcPts val="1000"/>
              </a:spcBef>
              <a:spcAft>
                <a:spcPts val="0"/>
              </a:spcAft>
              <a:buClr>
                <a:srgbClr val="FFFFFF"/>
              </a:buClr>
              <a:buSzPts val="1800"/>
              <a:buChar char="•"/>
              <a:defRPr>
                <a:solidFill>
                  <a:srgbClr val="FFFFFF"/>
                </a:solidFill>
              </a:defRPr>
            </a:lvl2pPr>
            <a:lvl3pPr marL="1371600" lvl="2" indent="-323850" algn="l" rtl="0">
              <a:lnSpc>
                <a:spcPct val="90000"/>
              </a:lnSpc>
              <a:spcBef>
                <a:spcPts val="1000"/>
              </a:spcBef>
              <a:spcAft>
                <a:spcPts val="0"/>
              </a:spcAft>
              <a:buClr>
                <a:srgbClr val="FFFFFF"/>
              </a:buClr>
              <a:buSzPts val="1500"/>
              <a:buChar char="•"/>
              <a:defRPr>
                <a:solidFill>
                  <a:srgbClr val="FFFFFF"/>
                </a:solidFill>
              </a:defRPr>
            </a:lvl3pPr>
            <a:lvl4pPr marL="1828800" lvl="3" indent="-317500" algn="l" rtl="0">
              <a:lnSpc>
                <a:spcPct val="90000"/>
              </a:lnSpc>
              <a:spcBef>
                <a:spcPts val="1000"/>
              </a:spcBef>
              <a:spcAft>
                <a:spcPts val="0"/>
              </a:spcAft>
              <a:buClr>
                <a:srgbClr val="FFFFFF"/>
              </a:buClr>
              <a:buSzPts val="1400"/>
              <a:buChar char="•"/>
              <a:defRPr>
                <a:solidFill>
                  <a:srgbClr val="FFFFFF"/>
                </a:solidFill>
              </a:defRPr>
            </a:lvl4pPr>
            <a:lvl5pPr marL="2286000" lvl="4" indent="-317500" algn="l" rtl="0">
              <a:lnSpc>
                <a:spcPct val="90000"/>
              </a:lnSpc>
              <a:spcBef>
                <a:spcPts val="1000"/>
              </a:spcBef>
              <a:spcAft>
                <a:spcPts val="0"/>
              </a:spcAft>
              <a:buClr>
                <a:srgbClr val="FFFFFF"/>
              </a:buClr>
              <a:buSzPts val="1400"/>
              <a:buChar char="•"/>
              <a:defRPr>
                <a:solidFill>
                  <a:srgbClr val="FFFFFF"/>
                </a:solidFill>
              </a:defRPr>
            </a:lvl5pPr>
            <a:lvl6pPr marL="2743200" lvl="5" indent="-317500" algn="l" rtl="0">
              <a:lnSpc>
                <a:spcPct val="90000"/>
              </a:lnSpc>
              <a:spcBef>
                <a:spcPts val="1000"/>
              </a:spcBef>
              <a:spcAft>
                <a:spcPts val="0"/>
              </a:spcAft>
              <a:buClr>
                <a:srgbClr val="FFFFFF"/>
              </a:buClr>
              <a:buSzPts val="1400"/>
              <a:buChar char="•"/>
              <a:defRPr>
                <a:solidFill>
                  <a:srgbClr val="FFFFFF"/>
                </a:solidFill>
              </a:defRPr>
            </a:lvl6pPr>
            <a:lvl7pPr marL="3200400" lvl="6" indent="-317500" algn="l" rtl="0">
              <a:lnSpc>
                <a:spcPct val="90000"/>
              </a:lnSpc>
              <a:spcBef>
                <a:spcPts val="1000"/>
              </a:spcBef>
              <a:spcAft>
                <a:spcPts val="0"/>
              </a:spcAft>
              <a:buClr>
                <a:srgbClr val="FFFFFF"/>
              </a:buClr>
              <a:buSzPts val="1400"/>
              <a:buChar char="•"/>
              <a:defRPr>
                <a:solidFill>
                  <a:srgbClr val="FFFFFF"/>
                </a:solidFill>
              </a:defRPr>
            </a:lvl7pPr>
            <a:lvl8pPr marL="3657600" lvl="7" indent="-317500" algn="l" rtl="0">
              <a:lnSpc>
                <a:spcPct val="90000"/>
              </a:lnSpc>
              <a:spcBef>
                <a:spcPts val="1000"/>
              </a:spcBef>
              <a:spcAft>
                <a:spcPts val="0"/>
              </a:spcAft>
              <a:buClr>
                <a:srgbClr val="FFFFFF"/>
              </a:buClr>
              <a:buSzPts val="1400"/>
              <a:buChar char="•"/>
              <a:defRPr>
                <a:solidFill>
                  <a:srgbClr val="FFFFFF"/>
                </a:solidFill>
              </a:defRPr>
            </a:lvl8pPr>
            <a:lvl9pPr marL="4114800" lvl="8" indent="-317500" algn="l" rtl="0">
              <a:lnSpc>
                <a:spcPct val="90000"/>
              </a:lnSpc>
              <a:spcBef>
                <a:spcPts val="1000"/>
              </a:spcBef>
              <a:spcAft>
                <a:spcPts val="1000"/>
              </a:spcAft>
              <a:buClr>
                <a:srgbClr val="FFFFFF"/>
              </a:buClr>
              <a:buSzPts val="1400"/>
              <a:buChar char="•"/>
              <a:defRPr>
                <a:solidFill>
                  <a:srgbClr val="FFFFFF"/>
                </a:solidFill>
              </a:defRPr>
            </a:lvl9pPr>
          </a:lstStyle>
          <a:p>
            <a:endParaRPr/>
          </a:p>
        </p:txBody>
      </p:sp>
      <p:grpSp>
        <p:nvGrpSpPr>
          <p:cNvPr id="300" name="Google Shape;300;p48"/>
          <p:cNvGrpSpPr/>
          <p:nvPr/>
        </p:nvGrpSpPr>
        <p:grpSpPr>
          <a:xfrm>
            <a:off x="9258301" y="356735"/>
            <a:ext cx="1935844" cy="692550"/>
            <a:chOff x="12344400" y="3853160"/>
            <a:chExt cx="2581125" cy="923400"/>
          </a:xfrm>
        </p:grpSpPr>
        <p:sp>
          <p:nvSpPr>
            <p:cNvPr id="301" name="Google Shape;301;p48"/>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302" name="Google Shape;302;p48"/>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303" name="Google Shape;303;p48"/>
          <p:cNvGrpSpPr/>
          <p:nvPr/>
        </p:nvGrpSpPr>
        <p:grpSpPr>
          <a:xfrm flipH="1">
            <a:off x="4817262" y="4151425"/>
            <a:ext cx="4326738" cy="992074"/>
            <a:chOff x="0" y="5535234"/>
            <a:chExt cx="5768984" cy="1322766"/>
          </a:xfrm>
        </p:grpSpPr>
        <p:sp>
          <p:nvSpPr>
            <p:cNvPr id="304" name="Google Shape;304;p48"/>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305" name="Google Shape;305;p48"/>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
        <p:nvSpPr>
          <p:cNvPr id="306" name="Google Shape;306;p48"/>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49817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130870637"/>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07"/>
        <p:cNvGrpSpPr/>
        <p:nvPr/>
      </p:nvGrpSpPr>
      <p:grpSpPr>
        <a:xfrm>
          <a:off x="0" y="0"/>
          <a:ext cx="0" cy="0"/>
          <a:chOff x="0" y="0"/>
          <a:chExt cx="0" cy="0"/>
        </a:xfrm>
      </p:grpSpPr>
      <p:grpSp>
        <p:nvGrpSpPr>
          <p:cNvPr id="308" name="Google Shape;308;p49"/>
          <p:cNvGrpSpPr/>
          <p:nvPr/>
        </p:nvGrpSpPr>
        <p:grpSpPr>
          <a:xfrm>
            <a:off x="9258301" y="356735"/>
            <a:ext cx="1935844" cy="692550"/>
            <a:chOff x="12344400" y="3853160"/>
            <a:chExt cx="2581125" cy="923400"/>
          </a:xfrm>
        </p:grpSpPr>
        <p:sp>
          <p:nvSpPr>
            <p:cNvPr id="309" name="Google Shape;309;p49"/>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310" name="Google Shape;310;p49"/>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311" name="Google Shape;311;p49"/>
          <p:cNvGrpSpPr/>
          <p:nvPr/>
        </p:nvGrpSpPr>
        <p:grpSpPr>
          <a:xfrm flipH="1">
            <a:off x="4817262" y="4151425"/>
            <a:ext cx="4326738" cy="992074"/>
            <a:chOff x="0" y="5535234"/>
            <a:chExt cx="5768984" cy="1322766"/>
          </a:xfrm>
        </p:grpSpPr>
        <p:sp>
          <p:nvSpPr>
            <p:cNvPr id="312" name="Google Shape;312;p49"/>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313" name="Google Shape;313;p49"/>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314" name="Google Shape;314;p49"/>
          <p:cNvSpPr txBox="1">
            <a:spLocks noGrp="1"/>
          </p:cNvSpPr>
          <p:nvPr>
            <p:ph type="body" idx="1"/>
          </p:nvPr>
        </p:nvSpPr>
        <p:spPr>
          <a:xfrm>
            <a:off x="312472" y="1727186"/>
            <a:ext cx="4185600" cy="3146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1000"/>
              </a:spcBef>
              <a:spcAft>
                <a:spcPts val="0"/>
              </a:spcAft>
              <a:buSzPts val="1800"/>
              <a:buChar char="•"/>
              <a:defRPr/>
            </a:lvl2pPr>
            <a:lvl3pPr marL="1371600" lvl="2" indent="-323850" algn="l" rtl="0">
              <a:lnSpc>
                <a:spcPct val="90000"/>
              </a:lnSpc>
              <a:spcBef>
                <a:spcPts val="1000"/>
              </a:spcBef>
              <a:spcAft>
                <a:spcPts val="0"/>
              </a:spcAft>
              <a:buSzPts val="1500"/>
              <a:buChar char="•"/>
              <a:defRPr/>
            </a:lvl3pPr>
            <a:lvl4pPr marL="1828800" lvl="3" indent="-317500" algn="l" rtl="0">
              <a:lnSpc>
                <a:spcPct val="90000"/>
              </a:lnSpc>
              <a:spcBef>
                <a:spcPts val="1000"/>
              </a:spcBef>
              <a:spcAft>
                <a:spcPts val="0"/>
              </a:spcAft>
              <a:buSzPts val="1400"/>
              <a:buChar char="•"/>
              <a:defRPr/>
            </a:lvl4pPr>
            <a:lvl5pPr marL="2286000" lvl="4" indent="-317500" algn="l" rtl="0">
              <a:lnSpc>
                <a:spcPct val="90000"/>
              </a:lnSpc>
              <a:spcBef>
                <a:spcPts val="1000"/>
              </a:spcBef>
              <a:spcAft>
                <a:spcPts val="0"/>
              </a:spcAft>
              <a:buSzPts val="1400"/>
              <a:buChar char="•"/>
              <a:defRPr/>
            </a:lvl5pPr>
            <a:lvl6pPr marL="2743200" lvl="5" indent="-317500" algn="l" rtl="0">
              <a:lnSpc>
                <a:spcPct val="90000"/>
              </a:lnSpc>
              <a:spcBef>
                <a:spcPts val="1000"/>
              </a:spcBef>
              <a:spcAft>
                <a:spcPts val="0"/>
              </a:spcAft>
              <a:buClr>
                <a:schemeClr val="dk2"/>
              </a:buClr>
              <a:buSzPts val="1400"/>
              <a:buChar char="•"/>
              <a:defRPr>
                <a:solidFill>
                  <a:schemeClr val="dk2"/>
                </a:solidFill>
              </a:defRPr>
            </a:lvl6pPr>
            <a:lvl7pPr marL="3200400" lvl="6" indent="-317500" algn="l" rtl="0">
              <a:lnSpc>
                <a:spcPct val="90000"/>
              </a:lnSpc>
              <a:spcBef>
                <a:spcPts val="1000"/>
              </a:spcBef>
              <a:spcAft>
                <a:spcPts val="0"/>
              </a:spcAft>
              <a:buClr>
                <a:schemeClr val="dk2"/>
              </a:buClr>
              <a:buSzPts val="1400"/>
              <a:buChar char="•"/>
              <a:defRPr>
                <a:solidFill>
                  <a:schemeClr val="dk2"/>
                </a:solidFill>
              </a:defRPr>
            </a:lvl7pPr>
            <a:lvl8pPr marL="3657600" lvl="7" indent="-317500" algn="l" rtl="0">
              <a:lnSpc>
                <a:spcPct val="90000"/>
              </a:lnSpc>
              <a:spcBef>
                <a:spcPts val="1000"/>
              </a:spcBef>
              <a:spcAft>
                <a:spcPts val="0"/>
              </a:spcAft>
              <a:buClr>
                <a:schemeClr val="dk2"/>
              </a:buClr>
              <a:buSzPts val="1400"/>
              <a:buChar char="•"/>
              <a:defRPr>
                <a:solidFill>
                  <a:schemeClr val="dk2"/>
                </a:solidFill>
              </a:defRPr>
            </a:lvl8pPr>
            <a:lvl9pPr marL="4114800" lvl="8" indent="-317500" algn="l" rtl="0">
              <a:lnSpc>
                <a:spcPct val="90000"/>
              </a:lnSpc>
              <a:spcBef>
                <a:spcPts val="1000"/>
              </a:spcBef>
              <a:spcAft>
                <a:spcPts val="1000"/>
              </a:spcAft>
              <a:buClr>
                <a:schemeClr val="dk2"/>
              </a:buClr>
              <a:buSzPts val="1400"/>
              <a:buChar char="•"/>
              <a:defRPr>
                <a:solidFill>
                  <a:schemeClr val="dk2"/>
                </a:solidFill>
              </a:defRPr>
            </a:lvl9pPr>
          </a:lstStyle>
          <a:p>
            <a:endParaRPr/>
          </a:p>
        </p:txBody>
      </p:sp>
      <p:sp>
        <p:nvSpPr>
          <p:cNvPr id="315" name="Google Shape;315;p49"/>
          <p:cNvSpPr txBox="1">
            <a:spLocks noGrp="1"/>
          </p:cNvSpPr>
          <p:nvPr>
            <p:ph type="body" idx="2"/>
          </p:nvPr>
        </p:nvSpPr>
        <p:spPr>
          <a:xfrm>
            <a:off x="312472" y="1109252"/>
            <a:ext cx="41856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2"/>
              </a:buClr>
              <a:buSzPts val="2700"/>
              <a:buNone/>
              <a:defRPr sz="2700" b="1">
                <a:solidFill>
                  <a:schemeClr val="dk2"/>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6" name="Google Shape;316;p49"/>
          <p:cNvSpPr txBox="1">
            <a:spLocks noGrp="1"/>
          </p:cNvSpPr>
          <p:nvPr>
            <p:ph type="body" idx="3"/>
          </p:nvPr>
        </p:nvSpPr>
        <p:spPr>
          <a:xfrm>
            <a:off x="4629150" y="1109252"/>
            <a:ext cx="42078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2"/>
              </a:buClr>
              <a:buSzPts val="2700"/>
              <a:buNone/>
              <a:defRPr sz="2700" b="1">
                <a:solidFill>
                  <a:schemeClr val="dk2"/>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17" name="Google Shape;317;p49"/>
          <p:cNvSpPr txBox="1">
            <a:spLocks noGrp="1"/>
          </p:cNvSpPr>
          <p:nvPr>
            <p:ph type="body" idx="4"/>
          </p:nvPr>
        </p:nvSpPr>
        <p:spPr>
          <a:xfrm>
            <a:off x="4629150" y="1727187"/>
            <a:ext cx="4207800" cy="22377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SzPts val="2100"/>
              <a:buChar char="•"/>
              <a:defRPr/>
            </a:lvl1pPr>
            <a:lvl2pPr marL="914400" lvl="1" indent="-342900" algn="l" rtl="0">
              <a:lnSpc>
                <a:spcPct val="90000"/>
              </a:lnSpc>
              <a:spcBef>
                <a:spcPts val="1000"/>
              </a:spcBef>
              <a:spcAft>
                <a:spcPts val="0"/>
              </a:spcAft>
              <a:buSzPts val="1800"/>
              <a:buChar char="•"/>
              <a:defRPr/>
            </a:lvl2pPr>
            <a:lvl3pPr marL="1371600" lvl="2" indent="-323850" algn="l" rtl="0">
              <a:lnSpc>
                <a:spcPct val="90000"/>
              </a:lnSpc>
              <a:spcBef>
                <a:spcPts val="1000"/>
              </a:spcBef>
              <a:spcAft>
                <a:spcPts val="0"/>
              </a:spcAft>
              <a:buSzPts val="1500"/>
              <a:buChar char="•"/>
              <a:defRPr/>
            </a:lvl3pPr>
            <a:lvl4pPr marL="1828800" lvl="3" indent="-317500" algn="l" rtl="0">
              <a:lnSpc>
                <a:spcPct val="90000"/>
              </a:lnSpc>
              <a:spcBef>
                <a:spcPts val="1000"/>
              </a:spcBef>
              <a:spcAft>
                <a:spcPts val="0"/>
              </a:spcAft>
              <a:buSzPts val="1400"/>
              <a:buChar char="•"/>
              <a:defRPr/>
            </a:lvl4pPr>
            <a:lvl5pPr marL="2286000" lvl="4" indent="-317500" algn="l" rtl="0">
              <a:lnSpc>
                <a:spcPct val="90000"/>
              </a:lnSpc>
              <a:spcBef>
                <a:spcPts val="1000"/>
              </a:spcBef>
              <a:spcAft>
                <a:spcPts val="0"/>
              </a:spcAft>
              <a:buSzPts val="1400"/>
              <a:buChar char="•"/>
              <a:defRPr/>
            </a:lvl5pPr>
            <a:lvl6pPr marL="2743200" lvl="5" indent="-317500" algn="l" rtl="0">
              <a:lnSpc>
                <a:spcPct val="90000"/>
              </a:lnSpc>
              <a:spcBef>
                <a:spcPts val="1000"/>
              </a:spcBef>
              <a:spcAft>
                <a:spcPts val="0"/>
              </a:spcAft>
              <a:buClr>
                <a:schemeClr val="dk2"/>
              </a:buClr>
              <a:buSzPts val="1400"/>
              <a:buChar char="•"/>
              <a:defRPr>
                <a:solidFill>
                  <a:schemeClr val="dk2"/>
                </a:solidFill>
              </a:defRPr>
            </a:lvl6pPr>
            <a:lvl7pPr marL="3200400" lvl="6" indent="-317500" algn="l" rtl="0">
              <a:lnSpc>
                <a:spcPct val="90000"/>
              </a:lnSpc>
              <a:spcBef>
                <a:spcPts val="1000"/>
              </a:spcBef>
              <a:spcAft>
                <a:spcPts val="0"/>
              </a:spcAft>
              <a:buClr>
                <a:schemeClr val="dk2"/>
              </a:buClr>
              <a:buSzPts val="1400"/>
              <a:buChar char="•"/>
              <a:defRPr>
                <a:solidFill>
                  <a:schemeClr val="dk2"/>
                </a:solidFill>
              </a:defRPr>
            </a:lvl7pPr>
            <a:lvl8pPr marL="3657600" lvl="7" indent="-317500" algn="l" rtl="0">
              <a:lnSpc>
                <a:spcPct val="90000"/>
              </a:lnSpc>
              <a:spcBef>
                <a:spcPts val="1000"/>
              </a:spcBef>
              <a:spcAft>
                <a:spcPts val="0"/>
              </a:spcAft>
              <a:buClr>
                <a:schemeClr val="dk2"/>
              </a:buClr>
              <a:buSzPts val="1400"/>
              <a:buChar char="•"/>
              <a:defRPr>
                <a:solidFill>
                  <a:schemeClr val="dk2"/>
                </a:solidFill>
              </a:defRPr>
            </a:lvl8pPr>
            <a:lvl9pPr marL="4114800" lvl="8" indent="-317500" algn="l" rtl="0">
              <a:lnSpc>
                <a:spcPct val="90000"/>
              </a:lnSpc>
              <a:spcBef>
                <a:spcPts val="1000"/>
              </a:spcBef>
              <a:spcAft>
                <a:spcPts val="1000"/>
              </a:spcAft>
              <a:buClr>
                <a:schemeClr val="dk2"/>
              </a:buClr>
              <a:buSzPts val="1400"/>
              <a:buChar char="•"/>
              <a:defRPr>
                <a:solidFill>
                  <a:schemeClr val="dk2"/>
                </a:solidFill>
              </a:defRPr>
            </a:lvl9pPr>
          </a:lstStyle>
          <a:p>
            <a:endParaRPr/>
          </a:p>
        </p:txBody>
      </p:sp>
      <p:sp>
        <p:nvSpPr>
          <p:cNvPr id="318" name="Google Shape;318;p49"/>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3300"/>
              <a:buFont typeface="Avenir"/>
              <a:buNone/>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Tree>
    <p:extLst>
      <p:ext uri="{BB962C8B-B14F-4D97-AF65-F5344CB8AC3E}">
        <p14:creationId xmlns:p14="http://schemas.microsoft.com/office/powerpoint/2010/main" val="18442630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Title Only (dark background)">
  <p:cSld name="Title Only (dark background)">
    <p:bg>
      <p:bgPr>
        <a:blipFill>
          <a:blip r:embed="rId2">
            <a:alphaModFix/>
          </a:blip>
          <a:stretch>
            <a:fillRect/>
          </a:stretch>
        </a:blipFill>
        <a:effectLst/>
      </p:bgPr>
    </p:bg>
    <p:spTree>
      <p:nvGrpSpPr>
        <p:cNvPr id="1" name="Shape 319"/>
        <p:cNvGrpSpPr/>
        <p:nvPr/>
      </p:nvGrpSpPr>
      <p:grpSpPr>
        <a:xfrm>
          <a:off x="0" y="0"/>
          <a:ext cx="0" cy="0"/>
          <a:chOff x="0" y="0"/>
          <a:chExt cx="0" cy="0"/>
        </a:xfrm>
      </p:grpSpPr>
      <p:grpSp>
        <p:nvGrpSpPr>
          <p:cNvPr id="320" name="Google Shape;320;p50"/>
          <p:cNvGrpSpPr/>
          <p:nvPr/>
        </p:nvGrpSpPr>
        <p:grpSpPr>
          <a:xfrm>
            <a:off x="9258301" y="356735"/>
            <a:ext cx="1935844" cy="692550"/>
            <a:chOff x="12344400" y="3853160"/>
            <a:chExt cx="2581125" cy="923400"/>
          </a:xfrm>
        </p:grpSpPr>
        <p:sp>
          <p:nvSpPr>
            <p:cNvPr id="321" name="Google Shape;321;p50"/>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322" name="Google Shape;322;p50"/>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323" name="Google Shape;323;p50"/>
          <p:cNvGrpSpPr/>
          <p:nvPr/>
        </p:nvGrpSpPr>
        <p:grpSpPr>
          <a:xfrm flipH="1">
            <a:off x="4817262" y="4151425"/>
            <a:ext cx="4326738" cy="992074"/>
            <a:chOff x="0" y="5535234"/>
            <a:chExt cx="5768984" cy="1322766"/>
          </a:xfrm>
        </p:grpSpPr>
        <p:sp>
          <p:nvSpPr>
            <p:cNvPr id="324" name="Google Shape;324;p50"/>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325" name="Google Shape;325;p50"/>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
        <p:nvSpPr>
          <p:cNvPr id="326" name="Google Shape;326;p50"/>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5798929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27"/>
        <p:cNvGrpSpPr/>
        <p:nvPr/>
      </p:nvGrpSpPr>
      <p:grpSpPr>
        <a:xfrm>
          <a:off x="0" y="0"/>
          <a:ext cx="0" cy="0"/>
          <a:chOff x="0" y="0"/>
          <a:chExt cx="0" cy="0"/>
        </a:xfrm>
      </p:grpSpPr>
      <p:grpSp>
        <p:nvGrpSpPr>
          <p:cNvPr id="328" name="Google Shape;328;p51"/>
          <p:cNvGrpSpPr/>
          <p:nvPr/>
        </p:nvGrpSpPr>
        <p:grpSpPr>
          <a:xfrm>
            <a:off x="9258301" y="356735"/>
            <a:ext cx="1935844" cy="692550"/>
            <a:chOff x="12344400" y="3853160"/>
            <a:chExt cx="2581125" cy="923400"/>
          </a:xfrm>
        </p:grpSpPr>
        <p:sp>
          <p:nvSpPr>
            <p:cNvPr id="329" name="Google Shape;329;p51"/>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330" name="Google Shape;330;p51"/>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grpSp>
        <p:nvGrpSpPr>
          <p:cNvPr id="331" name="Google Shape;331;p51"/>
          <p:cNvGrpSpPr/>
          <p:nvPr/>
        </p:nvGrpSpPr>
        <p:grpSpPr>
          <a:xfrm flipH="1">
            <a:off x="4817262" y="4151425"/>
            <a:ext cx="4326738" cy="992074"/>
            <a:chOff x="0" y="5535234"/>
            <a:chExt cx="5768984" cy="1322766"/>
          </a:xfrm>
        </p:grpSpPr>
        <p:sp>
          <p:nvSpPr>
            <p:cNvPr id="332" name="Google Shape;332;p51"/>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333" name="Google Shape;333;p51"/>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334" name="Google Shape;334;p51"/>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3300"/>
              <a:buFont typeface="Avenir"/>
              <a:buNone/>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Tree>
    <p:extLst>
      <p:ext uri="{BB962C8B-B14F-4D97-AF65-F5344CB8AC3E}">
        <p14:creationId xmlns:p14="http://schemas.microsoft.com/office/powerpoint/2010/main" val="39339143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itle and Content, unbranded (dark background)">
  <p:cSld name="Title and Content, unbranded (dark background)">
    <p:bg>
      <p:bgPr>
        <a:blipFill>
          <a:blip r:embed="rId2">
            <a:alphaModFix/>
          </a:blip>
          <a:stretch>
            <a:fillRect/>
          </a:stretch>
        </a:blipFill>
        <a:effectLst/>
      </p:bgPr>
    </p:bg>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7" name="Google Shape;337;p52"/>
          <p:cNvSpPr txBox="1">
            <a:spLocks noGrp="1"/>
          </p:cNvSpPr>
          <p:nvPr>
            <p:ph type="body" idx="1"/>
          </p:nvPr>
        </p:nvSpPr>
        <p:spPr>
          <a:xfrm>
            <a:off x="312472" y="1101575"/>
            <a:ext cx="8524200" cy="30255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rgbClr val="FFFFFF"/>
              </a:buClr>
              <a:buSzPts val="2100"/>
              <a:buChar char="•"/>
              <a:defRPr>
                <a:solidFill>
                  <a:srgbClr val="FFFFFF"/>
                </a:solidFill>
              </a:defRPr>
            </a:lvl1pPr>
            <a:lvl2pPr marL="914400" lvl="1" indent="-342900" algn="l" rtl="0">
              <a:lnSpc>
                <a:spcPct val="90000"/>
              </a:lnSpc>
              <a:spcBef>
                <a:spcPts val="1000"/>
              </a:spcBef>
              <a:spcAft>
                <a:spcPts val="0"/>
              </a:spcAft>
              <a:buClr>
                <a:srgbClr val="FFFFFF"/>
              </a:buClr>
              <a:buSzPts val="1800"/>
              <a:buChar char="•"/>
              <a:defRPr>
                <a:solidFill>
                  <a:srgbClr val="FFFFFF"/>
                </a:solidFill>
              </a:defRPr>
            </a:lvl2pPr>
            <a:lvl3pPr marL="1371600" lvl="2" indent="-323850" algn="l" rtl="0">
              <a:lnSpc>
                <a:spcPct val="90000"/>
              </a:lnSpc>
              <a:spcBef>
                <a:spcPts val="1000"/>
              </a:spcBef>
              <a:spcAft>
                <a:spcPts val="0"/>
              </a:spcAft>
              <a:buClr>
                <a:srgbClr val="FFFFFF"/>
              </a:buClr>
              <a:buSzPts val="1500"/>
              <a:buChar char="•"/>
              <a:defRPr>
                <a:solidFill>
                  <a:srgbClr val="FFFFFF"/>
                </a:solidFill>
              </a:defRPr>
            </a:lvl3pPr>
            <a:lvl4pPr marL="1828800" lvl="3" indent="-317500" algn="l" rtl="0">
              <a:lnSpc>
                <a:spcPct val="90000"/>
              </a:lnSpc>
              <a:spcBef>
                <a:spcPts val="1000"/>
              </a:spcBef>
              <a:spcAft>
                <a:spcPts val="0"/>
              </a:spcAft>
              <a:buClr>
                <a:srgbClr val="FFFFFF"/>
              </a:buClr>
              <a:buSzPts val="1400"/>
              <a:buChar char="•"/>
              <a:defRPr>
                <a:solidFill>
                  <a:srgbClr val="FFFFFF"/>
                </a:solidFill>
              </a:defRPr>
            </a:lvl4pPr>
            <a:lvl5pPr marL="2286000" lvl="4" indent="-317500" algn="l" rtl="0">
              <a:lnSpc>
                <a:spcPct val="90000"/>
              </a:lnSpc>
              <a:spcBef>
                <a:spcPts val="1000"/>
              </a:spcBef>
              <a:spcAft>
                <a:spcPts val="0"/>
              </a:spcAft>
              <a:buClr>
                <a:srgbClr val="FFFFFF"/>
              </a:buClr>
              <a:buSzPts val="1400"/>
              <a:buChar char="•"/>
              <a:defRPr>
                <a:solidFill>
                  <a:srgbClr val="FFFFFF"/>
                </a:solidFill>
              </a:defRPr>
            </a:lvl5pPr>
            <a:lvl6pPr marL="2743200" lvl="5" indent="-317500" algn="l" rtl="0">
              <a:lnSpc>
                <a:spcPct val="90000"/>
              </a:lnSpc>
              <a:spcBef>
                <a:spcPts val="1000"/>
              </a:spcBef>
              <a:spcAft>
                <a:spcPts val="0"/>
              </a:spcAft>
              <a:buClr>
                <a:srgbClr val="FFFFFF"/>
              </a:buClr>
              <a:buSzPts val="1400"/>
              <a:buChar char="•"/>
              <a:defRPr>
                <a:solidFill>
                  <a:srgbClr val="FFFFFF"/>
                </a:solidFill>
              </a:defRPr>
            </a:lvl6pPr>
            <a:lvl7pPr marL="3200400" lvl="6" indent="-317500" algn="l" rtl="0">
              <a:lnSpc>
                <a:spcPct val="90000"/>
              </a:lnSpc>
              <a:spcBef>
                <a:spcPts val="1000"/>
              </a:spcBef>
              <a:spcAft>
                <a:spcPts val="0"/>
              </a:spcAft>
              <a:buClr>
                <a:srgbClr val="FFFFFF"/>
              </a:buClr>
              <a:buSzPts val="1400"/>
              <a:buChar char="•"/>
              <a:defRPr>
                <a:solidFill>
                  <a:srgbClr val="FFFFFF"/>
                </a:solidFill>
              </a:defRPr>
            </a:lvl7pPr>
            <a:lvl8pPr marL="3657600" lvl="7" indent="-317500" algn="l" rtl="0">
              <a:lnSpc>
                <a:spcPct val="90000"/>
              </a:lnSpc>
              <a:spcBef>
                <a:spcPts val="1000"/>
              </a:spcBef>
              <a:spcAft>
                <a:spcPts val="0"/>
              </a:spcAft>
              <a:buClr>
                <a:srgbClr val="FFFFFF"/>
              </a:buClr>
              <a:buSzPts val="1400"/>
              <a:buChar char="•"/>
              <a:defRPr>
                <a:solidFill>
                  <a:srgbClr val="FFFFFF"/>
                </a:solidFill>
              </a:defRPr>
            </a:lvl8pPr>
            <a:lvl9pPr marL="4114800" lvl="8" indent="-317500" algn="l" rtl="0">
              <a:lnSpc>
                <a:spcPct val="90000"/>
              </a:lnSpc>
              <a:spcBef>
                <a:spcPts val="1000"/>
              </a:spcBef>
              <a:spcAft>
                <a:spcPts val="1000"/>
              </a:spcAft>
              <a:buClr>
                <a:srgbClr val="FFFFFF"/>
              </a:buClr>
              <a:buSzPts val="1400"/>
              <a:buChar char="•"/>
              <a:defRPr>
                <a:solidFill>
                  <a:srgbClr val="FFFFFF"/>
                </a:solidFill>
              </a:defRPr>
            </a:lvl9pPr>
          </a:lstStyle>
          <a:p>
            <a:endParaRPr/>
          </a:p>
        </p:txBody>
      </p:sp>
      <p:grpSp>
        <p:nvGrpSpPr>
          <p:cNvPr id="338" name="Google Shape;338;p52"/>
          <p:cNvGrpSpPr/>
          <p:nvPr/>
        </p:nvGrpSpPr>
        <p:grpSpPr>
          <a:xfrm>
            <a:off x="9258301" y="356735"/>
            <a:ext cx="1935844" cy="692550"/>
            <a:chOff x="12344400" y="3853160"/>
            <a:chExt cx="2581125" cy="923400"/>
          </a:xfrm>
        </p:grpSpPr>
        <p:sp>
          <p:nvSpPr>
            <p:cNvPr id="339" name="Google Shape;339;p52"/>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340" name="Google Shape;340;p52"/>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Tree>
    <p:extLst>
      <p:ext uri="{BB962C8B-B14F-4D97-AF65-F5344CB8AC3E}">
        <p14:creationId xmlns:p14="http://schemas.microsoft.com/office/powerpoint/2010/main" val="32149219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unbranded">
  <p:cSld name="Title and Content, unbranded">
    <p:spTree>
      <p:nvGrpSpPr>
        <p:cNvPr id="1" name="Shape 341"/>
        <p:cNvGrpSpPr/>
        <p:nvPr/>
      </p:nvGrpSpPr>
      <p:grpSpPr>
        <a:xfrm>
          <a:off x="0" y="0"/>
          <a:ext cx="0" cy="0"/>
          <a:chOff x="0" y="0"/>
          <a:chExt cx="0" cy="0"/>
        </a:xfrm>
      </p:grpSpPr>
      <p:sp>
        <p:nvSpPr>
          <p:cNvPr id="342" name="Google Shape;342;p53"/>
          <p:cNvSpPr txBox="1">
            <a:spLocks noGrp="1"/>
          </p:cNvSpPr>
          <p:nvPr>
            <p:ph type="body" idx="1"/>
          </p:nvPr>
        </p:nvSpPr>
        <p:spPr>
          <a:xfrm>
            <a:off x="312472" y="1101575"/>
            <a:ext cx="8524200" cy="30255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2"/>
              </a:buClr>
              <a:buSzPts val="1400"/>
              <a:buChar char="•"/>
              <a:defRPr/>
            </a:lvl1pPr>
            <a:lvl2pPr marL="914400" lvl="1" indent="-317500" algn="l" rtl="0">
              <a:lnSpc>
                <a:spcPct val="90000"/>
              </a:lnSpc>
              <a:spcBef>
                <a:spcPts val="1000"/>
              </a:spcBef>
              <a:spcAft>
                <a:spcPts val="0"/>
              </a:spcAft>
              <a:buClr>
                <a:schemeClr val="dk2"/>
              </a:buClr>
              <a:buSzPts val="1400"/>
              <a:buChar char="•"/>
              <a:defRPr/>
            </a:lvl2pPr>
            <a:lvl3pPr marL="1371600" lvl="2" indent="-317500" algn="l" rtl="0">
              <a:lnSpc>
                <a:spcPct val="90000"/>
              </a:lnSpc>
              <a:spcBef>
                <a:spcPts val="1000"/>
              </a:spcBef>
              <a:spcAft>
                <a:spcPts val="0"/>
              </a:spcAft>
              <a:buClr>
                <a:schemeClr val="dk2"/>
              </a:buClr>
              <a:buSzPts val="1400"/>
              <a:buChar char="•"/>
              <a:defRPr/>
            </a:lvl3pPr>
            <a:lvl4pPr marL="1828800" lvl="3" indent="-317500" algn="l" rtl="0">
              <a:lnSpc>
                <a:spcPct val="90000"/>
              </a:lnSpc>
              <a:spcBef>
                <a:spcPts val="1000"/>
              </a:spcBef>
              <a:spcAft>
                <a:spcPts val="0"/>
              </a:spcAft>
              <a:buClr>
                <a:schemeClr val="dk2"/>
              </a:buClr>
              <a:buSzPts val="1400"/>
              <a:buChar char="•"/>
              <a:defRPr/>
            </a:lvl4pPr>
            <a:lvl5pPr marL="2286000" lvl="4" indent="-317500" algn="l" rtl="0">
              <a:lnSpc>
                <a:spcPct val="90000"/>
              </a:lnSpc>
              <a:spcBef>
                <a:spcPts val="1000"/>
              </a:spcBef>
              <a:spcAft>
                <a:spcPts val="0"/>
              </a:spcAft>
              <a:buClr>
                <a:schemeClr val="dk2"/>
              </a:buClr>
              <a:buSzPts val="1400"/>
              <a:buChar char="•"/>
              <a:defRPr/>
            </a:lvl5pPr>
            <a:lvl6pPr marL="2743200" lvl="5" indent="-317500" algn="l" rtl="0">
              <a:lnSpc>
                <a:spcPct val="90000"/>
              </a:lnSpc>
              <a:spcBef>
                <a:spcPts val="1000"/>
              </a:spcBef>
              <a:spcAft>
                <a:spcPts val="0"/>
              </a:spcAft>
              <a:buClr>
                <a:schemeClr val="dk1"/>
              </a:buClr>
              <a:buSzPts val="1400"/>
              <a:buChar char="•"/>
              <a:defRPr/>
            </a:lvl6pPr>
            <a:lvl7pPr marL="3200400" lvl="6" indent="-317500" algn="l" rtl="0">
              <a:lnSpc>
                <a:spcPct val="90000"/>
              </a:lnSpc>
              <a:spcBef>
                <a:spcPts val="1000"/>
              </a:spcBef>
              <a:spcAft>
                <a:spcPts val="0"/>
              </a:spcAft>
              <a:buClr>
                <a:schemeClr val="dk1"/>
              </a:buClr>
              <a:buSzPts val="1400"/>
              <a:buChar char="•"/>
              <a:defRPr/>
            </a:lvl7pPr>
            <a:lvl8pPr marL="3657600" lvl="7" indent="-317500" algn="l" rtl="0">
              <a:lnSpc>
                <a:spcPct val="90000"/>
              </a:lnSpc>
              <a:spcBef>
                <a:spcPts val="1000"/>
              </a:spcBef>
              <a:spcAft>
                <a:spcPts val="0"/>
              </a:spcAft>
              <a:buClr>
                <a:schemeClr val="dk1"/>
              </a:buClr>
              <a:buSzPts val="1400"/>
              <a:buChar char="•"/>
              <a:defRPr/>
            </a:lvl8pPr>
            <a:lvl9pPr marL="4114800" lvl="8" indent="-317500" algn="l" rtl="0">
              <a:lnSpc>
                <a:spcPct val="90000"/>
              </a:lnSpc>
              <a:spcBef>
                <a:spcPts val="1000"/>
              </a:spcBef>
              <a:spcAft>
                <a:spcPts val="1000"/>
              </a:spcAft>
              <a:buClr>
                <a:schemeClr val="dk1"/>
              </a:buClr>
              <a:buSzPts val="1400"/>
              <a:buChar char="•"/>
              <a:defRPr/>
            </a:lvl9pPr>
          </a:lstStyle>
          <a:p>
            <a:endParaRPr/>
          </a:p>
        </p:txBody>
      </p:sp>
      <p:grpSp>
        <p:nvGrpSpPr>
          <p:cNvPr id="343" name="Google Shape;343;p53"/>
          <p:cNvGrpSpPr/>
          <p:nvPr/>
        </p:nvGrpSpPr>
        <p:grpSpPr>
          <a:xfrm>
            <a:off x="9258301" y="356735"/>
            <a:ext cx="1935844" cy="692550"/>
            <a:chOff x="12344400" y="3853160"/>
            <a:chExt cx="2581125" cy="923400"/>
          </a:xfrm>
        </p:grpSpPr>
        <p:sp>
          <p:nvSpPr>
            <p:cNvPr id="344" name="Google Shape;344;p53"/>
            <p:cNvSpPr txBox="1"/>
            <p:nvPr/>
          </p:nvSpPr>
          <p:spPr>
            <a:xfrm>
              <a:off x="12849225" y="3853160"/>
              <a:ext cx="2076300" cy="923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GB" sz="1400">
                  <a:solidFill>
                    <a:schemeClr val="dk2"/>
                  </a:solidFill>
                  <a:latin typeface="Overpass"/>
                  <a:ea typeface="Overpass"/>
                  <a:cs typeface="Overpass"/>
                  <a:sym typeface="Overpass"/>
                </a:rPr>
                <a:t>Remember to add a pink full stop to the end of the title</a:t>
              </a:r>
              <a:endParaRPr sz="1100"/>
            </a:p>
          </p:txBody>
        </p:sp>
        <p:sp>
          <p:nvSpPr>
            <p:cNvPr id="345" name="Google Shape;345;p53"/>
            <p:cNvSpPr/>
            <p:nvPr/>
          </p:nvSpPr>
          <p:spPr>
            <a:xfrm>
              <a:off x="12344400" y="4129881"/>
              <a:ext cx="409500" cy="369900"/>
            </a:xfrm>
            <a:prstGeom prst="leftArrow">
              <a:avLst>
                <a:gd name="adj1" fmla="val 50000"/>
                <a:gd name="adj2"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grpSp>
      <p:sp>
        <p:nvSpPr>
          <p:cNvPr id="346" name="Google Shape;346;p53"/>
          <p:cNvSpPr txBox="1">
            <a:spLocks noGrp="1"/>
          </p:cNvSpPr>
          <p:nvPr>
            <p:ph type="title"/>
          </p:nvPr>
        </p:nvSpPr>
        <p:spPr>
          <a:xfrm>
            <a:off x="312475" y="304300"/>
            <a:ext cx="8524200" cy="745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SzPts val="3300"/>
              <a:buFont typeface="Avenir"/>
              <a:buNone/>
              <a:defRPr/>
            </a:lvl1pPr>
            <a:lvl2pPr lvl="1" rtl="0">
              <a:spcBef>
                <a:spcPts val="0"/>
              </a:spcBef>
              <a:spcAft>
                <a:spcPts val="0"/>
              </a:spcAft>
              <a:buClr>
                <a:schemeClr val="dk1"/>
              </a:buClr>
              <a:buSzPts val="1100"/>
              <a:buNone/>
              <a:defRPr>
                <a:solidFill>
                  <a:schemeClr val="dk1"/>
                </a:solidFill>
              </a:defRPr>
            </a:lvl2pPr>
            <a:lvl3pPr lvl="2" rtl="0">
              <a:spcBef>
                <a:spcPts val="0"/>
              </a:spcBef>
              <a:spcAft>
                <a:spcPts val="0"/>
              </a:spcAft>
              <a:buClr>
                <a:schemeClr val="dk1"/>
              </a:buClr>
              <a:buSzPts val="1100"/>
              <a:buNone/>
              <a:defRPr>
                <a:solidFill>
                  <a:schemeClr val="dk1"/>
                </a:solidFill>
              </a:defRPr>
            </a:lvl3pPr>
            <a:lvl4pPr lvl="3" rtl="0">
              <a:spcBef>
                <a:spcPts val="0"/>
              </a:spcBef>
              <a:spcAft>
                <a:spcPts val="0"/>
              </a:spcAft>
              <a:buClr>
                <a:schemeClr val="dk1"/>
              </a:buClr>
              <a:buSzPts val="1100"/>
              <a:buNone/>
              <a:defRPr>
                <a:solidFill>
                  <a:schemeClr val="dk1"/>
                </a:solidFill>
              </a:defRPr>
            </a:lvl4pPr>
            <a:lvl5pPr lvl="4" rtl="0">
              <a:spcBef>
                <a:spcPts val="0"/>
              </a:spcBef>
              <a:spcAft>
                <a:spcPts val="0"/>
              </a:spcAft>
              <a:buClr>
                <a:schemeClr val="dk1"/>
              </a:buClr>
              <a:buSzPts val="1100"/>
              <a:buNone/>
              <a:defRPr>
                <a:solidFill>
                  <a:schemeClr val="dk1"/>
                </a:solidFill>
              </a:defRPr>
            </a:lvl5pPr>
            <a:lvl6pPr lvl="5" rtl="0">
              <a:spcBef>
                <a:spcPts val="0"/>
              </a:spcBef>
              <a:spcAft>
                <a:spcPts val="0"/>
              </a:spcAft>
              <a:buClr>
                <a:schemeClr val="dk1"/>
              </a:buClr>
              <a:buSzPts val="1100"/>
              <a:buNone/>
              <a:defRPr>
                <a:solidFill>
                  <a:schemeClr val="dk1"/>
                </a:solidFill>
              </a:defRPr>
            </a:lvl6pPr>
            <a:lvl7pPr lvl="6" rtl="0">
              <a:spcBef>
                <a:spcPts val="0"/>
              </a:spcBef>
              <a:spcAft>
                <a:spcPts val="0"/>
              </a:spcAft>
              <a:buClr>
                <a:schemeClr val="dk1"/>
              </a:buClr>
              <a:buSzPts val="1100"/>
              <a:buNone/>
              <a:defRPr>
                <a:solidFill>
                  <a:schemeClr val="dk1"/>
                </a:solidFill>
              </a:defRPr>
            </a:lvl7pPr>
            <a:lvl8pPr lvl="7" rtl="0">
              <a:spcBef>
                <a:spcPts val="0"/>
              </a:spcBef>
              <a:spcAft>
                <a:spcPts val="0"/>
              </a:spcAft>
              <a:buClr>
                <a:schemeClr val="dk1"/>
              </a:buClr>
              <a:buSzPts val="1100"/>
              <a:buNone/>
              <a:defRPr>
                <a:solidFill>
                  <a:schemeClr val="dk1"/>
                </a:solidFill>
              </a:defRPr>
            </a:lvl8pPr>
            <a:lvl9pPr lvl="8" rtl="0">
              <a:spcBef>
                <a:spcPts val="0"/>
              </a:spcBef>
              <a:spcAft>
                <a:spcPts val="0"/>
              </a:spcAft>
              <a:buClr>
                <a:schemeClr val="dk1"/>
              </a:buClr>
              <a:buSzPts val="1100"/>
              <a:buNone/>
              <a:defRPr>
                <a:solidFill>
                  <a:schemeClr val="dk1"/>
                </a:solidFill>
              </a:defRPr>
            </a:lvl9pPr>
          </a:lstStyle>
          <a:p>
            <a:endParaRPr/>
          </a:p>
        </p:txBody>
      </p:sp>
    </p:spTree>
    <p:extLst>
      <p:ext uri="{BB962C8B-B14F-4D97-AF65-F5344CB8AC3E}">
        <p14:creationId xmlns:p14="http://schemas.microsoft.com/office/powerpoint/2010/main" val="208391506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Blank (dark background)" type="blank">
  <p:cSld name="Blank (dark background)">
    <p:bg>
      <p:bgPr>
        <a:blipFill>
          <a:blip r:embed="rId2">
            <a:alphaModFix/>
          </a:blip>
          <a:stretch>
            <a:fillRect/>
          </a:stretch>
        </a:blipFill>
        <a:effectLst/>
      </p:bgPr>
    </p:bg>
    <p:spTree>
      <p:nvGrpSpPr>
        <p:cNvPr id="1" name="Shape 347"/>
        <p:cNvGrpSpPr/>
        <p:nvPr/>
      </p:nvGrpSpPr>
      <p:grpSpPr>
        <a:xfrm>
          <a:off x="0" y="0"/>
          <a:ext cx="0" cy="0"/>
          <a:chOff x="0" y="0"/>
          <a:chExt cx="0" cy="0"/>
        </a:xfrm>
      </p:grpSpPr>
      <p:grpSp>
        <p:nvGrpSpPr>
          <p:cNvPr id="348" name="Google Shape;348;p54"/>
          <p:cNvGrpSpPr/>
          <p:nvPr/>
        </p:nvGrpSpPr>
        <p:grpSpPr>
          <a:xfrm flipH="1">
            <a:off x="4817262" y="4151425"/>
            <a:ext cx="4326738" cy="992074"/>
            <a:chOff x="0" y="5535234"/>
            <a:chExt cx="5768984" cy="1322766"/>
          </a:xfrm>
        </p:grpSpPr>
        <p:sp>
          <p:nvSpPr>
            <p:cNvPr id="349" name="Google Shape;349;p54"/>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350" name="Google Shape;350;p54"/>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5066201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1"/>
        <p:cNvGrpSpPr/>
        <p:nvPr/>
      </p:nvGrpSpPr>
      <p:grpSpPr>
        <a:xfrm>
          <a:off x="0" y="0"/>
          <a:ext cx="0" cy="0"/>
          <a:chOff x="0" y="0"/>
          <a:chExt cx="0" cy="0"/>
        </a:xfrm>
      </p:grpSpPr>
      <p:grpSp>
        <p:nvGrpSpPr>
          <p:cNvPr id="352" name="Google Shape;352;p55"/>
          <p:cNvGrpSpPr/>
          <p:nvPr/>
        </p:nvGrpSpPr>
        <p:grpSpPr>
          <a:xfrm flipH="1">
            <a:off x="4817262" y="4151425"/>
            <a:ext cx="4326738" cy="992074"/>
            <a:chOff x="0" y="5535234"/>
            <a:chExt cx="5768984" cy="1322766"/>
          </a:xfrm>
        </p:grpSpPr>
        <p:sp>
          <p:nvSpPr>
            <p:cNvPr id="353" name="Google Shape;353;p55"/>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354" name="Google Shape;354;p55"/>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34012446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Blank unbranded">
  <p:cSld name="Blank unbranded">
    <p:spTree>
      <p:nvGrpSpPr>
        <p:cNvPr id="1" name="Shape 355"/>
        <p:cNvGrpSpPr/>
        <p:nvPr/>
      </p:nvGrpSpPr>
      <p:grpSpPr>
        <a:xfrm>
          <a:off x="0" y="0"/>
          <a:ext cx="0" cy="0"/>
          <a:chOff x="0" y="0"/>
          <a:chExt cx="0" cy="0"/>
        </a:xfrm>
      </p:grpSpPr>
    </p:spTree>
    <p:extLst>
      <p:ext uri="{BB962C8B-B14F-4D97-AF65-F5344CB8AC3E}">
        <p14:creationId xmlns:p14="http://schemas.microsoft.com/office/powerpoint/2010/main" val="308877417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Blank unbranded (dark background)">
  <p:cSld name="Blank unbranded (dark background)">
    <p:bg>
      <p:bgPr>
        <a:blipFill>
          <a:blip r:embed="rId2">
            <a:alphaModFix/>
          </a:blip>
          <a:stretch>
            <a:fillRect/>
          </a:stretch>
        </a:blipFill>
        <a:effectLst/>
      </p:bgPr>
    </p:bg>
    <p:spTree>
      <p:nvGrpSpPr>
        <p:cNvPr id="1" name="Shape 356"/>
        <p:cNvGrpSpPr/>
        <p:nvPr/>
      </p:nvGrpSpPr>
      <p:grpSpPr>
        <a:xfrm>
          <a:off x="0" y="0"/>
          <a:ext cx="0" cy="0"/>
          <a:chOff x="0" y="0"/>
          <a:chExt cx="0" cy="0"/>
        </a:xfrm>
      </p:grpSpPr>
    </p:spTree>
    <p:extLst>
      <p:ext uri="{BB962C8B-B14F-4D97-AF65-F5344CB8AC3E}">
        <p14:creationId xmlns:p14="http://schemas.microsoft.com/office/powerpoint/2010/main" val="137924492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7"/>
        <p:cNvGrpSpPr/>
        <p:nvPr/>
      </p:nvGrpSpPr>
      <p:grpSpPr>
        <a:xfrm>
          <a:off x="0" y="0"/>
          <a:ext cx="0" cy="0"/>
          <a:chOff x="0" y="0"/>
          <a:chExt cx="0" cy="0"/>
        </a:xfrm>
      </p:grpSpPr>
      <p:sp>
        <p:nvSpPr>
          <p:cNvPr id="358" name="Google Shape;358;p5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9" name="Google Shape;359;p58"/>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60" name="Google Shape;360;p5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769076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686853747"/>
      </p:ext>
    </p:extLst>
  </p:cSld>
  <p:clrMapOvr>
    <a:masterClrMapping/>
  </p:clrMapOvr>
  <p:extLst>
    <p:ext uri="{DCECCB84-F9BA-43D5-87BE-67443E8EF086}">
      <p15:sldGuideLst xmlns:p15="http://schemas.microsoft.com/office/powerpoint/2012/main">
        <p15:guide id="1" pos="2865" userDrawn="1">
          <p15:clr>
            <a:srgbClr val="FBAE40"/>
          </p15:clr>
        </p15:guide>
        <p15:guide id="2" pos="2964" userDrawn="1">
          <p15:clr>
            <a:srgbClr val="FBAE40"/>
          </p15:clr>
        </p15:guide>
        <p15:guide id="3" pos="1519" userDrawn="1">
          <p15:clr>
            <a:srgbClr val="FBAE40"/>
          </p15:clr>
        </p15:guide>
        <p15:guide id="4" pos="1617" userDrawn="1">
          <p15:clr>
            <a:srgbClr val="FBAE40"/>
          </p15:clr>
        </p15:guide>
        <p15:guide id="5" pos="4209" userDrawn="1">
          <p15:clr>
            <a:srgbClr val="FBAE40"/>
          </p15:clr>
        </p15:guide>
        <p15:guide id="6" pos="4305" userDrawn="1">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61"/>
        <p:cNvGrpSpPr/>
        <p:nvPr/>
      </p:nvGrpSpPr>
      <p:grpSpPr>
        <a:xfrm>
          <a:off x="0" y="0"/>
          <a:ext cx="0" cy="0"/>
          <a:chOff x="0" y="0"/>
          <a:chExt cx="0" cy="0"/>
        </a:xfrm>
      </p:grpSpPr>
      <p:sp>
        <p:nvSpPr>
          <p:cNvPr id="362" name="Google Shape;362;p59"/>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 name="Google Shape;363;p59"/>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364" name="Google Shape;364;p59"/>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365" name="Google Shape;365;p59"/>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117504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4279993" y="1676399"/>
            <a:ext cx="4407000" cy="1790700"/>
          </a:xfrm>
          <a:prstGeom prst="rect">
            <a:avLst/>
          </a:prstGeom>
          <a:noFill/>
          <a:ln>
            <a:noFill/>
          </a:ln>
        </p:spPr>
        <p:txBody>
          <a:bodyPr spcFirstLastPara="1" wrap="square" lIns="68575" tIns="34275" rIns="68575" bIns="34275" anchor="ctr" anchorCtr="0">
            <a:noAutofit/>
          </a:bodyPr>
          <a:lstStyle>
            <a:lvl1pPr lvl="0" algn="r" rtl="0">
              <a:lnSpc>
                <a:spcPct val="90000"/>
              </a:lnSpc>
              <a:spcBef>
                <a:spcPts val="0"/>
              </a:spcBef>
              <a:spcAft>
                <a:spcPts val="0"/>
              </a:spcAft>
              <a:buClr>
                <a:schemeClr val="lt1"/>
              </a:buClr>
              <a:buSzPts val="4500"/>
              <a:buFont typeface="Avenir"/>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p:nvPr/>
        </p:nvSpPr>
        <p:spPr>
          <a:xfrm>
            <a:off x="1" y="0"/>
            <a:ext cx="3928155" cy="5143500"/>
          </a:xfrm>
          <a:custGeom>
            <a:avLst/>
            <a:gdLst/>
            <a:ahLst/>
            <a:cxnLst/>
            <a:rect l="l" t="t" r="r" b="b"/>
            <a:pathLst>
              <a:path w="5237540" h="6858000" extrusionOk="0">
                <a:moveTo>
                  <a:pt x="0" y="0"/>
                </a:moveTo>
                <a:lnTo>
                  <a:pt x="4793790" y="0"/>
                </a:lnTo>
                <a:lnTo>
                  <a:pt x="4917656" y="403641"/>
                </a:lnTo>
                <a:cubicBezTo>
                  <a:pt x="5855920" y="3663410"/>
                  <a:pt x="4486743" y="4381780"/>
                  <a:pt x="3921590" y="6794415"/>
                </a:cubicBezTo>
                <a:lnTo>
                  <a:pt x="3907982" y="6858000"/>
                </a:lnTo>
                <a:lnTo>
                  <a:pt x="0" y="685800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Overpass"/>
              <a:ea typeface="Overpass"/>
              <a:cs typeface="Overpass"/>
              <a:sym typeface="Overpass"/>
            </a:endParaRPr>
          </a:p>
        </p:txBody>
      </p:sp>
      <p:pic>
        <p:nvPicPr>
          <p:cNvPr id="59" name="Google Shape;59;p14"/>
          <p:cNvPicPr preferRelativeResize="0"/>
          <p:nvPr/>
        </p:nvPicPr>
        <p:blipFill rotWithShape="1">
          <a:blip r:embed="rId3">
            <a:alphaModFix/>
          </a:blip>
          <a:srcRect/>
          <a:stretch/>
        </p:blipFill>
        <p:spPr>
          <a:xfrm>
            <a:off x="457200" y="2184798"/>
            <a:ext cx="2700338" cy="773906"/>
          </a:xfrm>
          <a:prstGeom prst="rect">
            <a:avLst/>
          </a:prstGeom>
          <a:noFill/>
          <a:ln>
            <a:noFill/>
          </a:ln>
        </p:spPr>
      </p:pic>
      <p:pic>
        <p:nvPicPr>
          <p:cNvPr id="60" name="Google Shape;60;p14"/>
          <p:cNvPicPr preferRelativeResize="0"/>
          <p:nvPr/>
        </p:nvPicPr>
        <p:blipFill rotWithShape="1">
          <a:blip r:embed="rId4">
            <a:alphaModFix/>
          </a:blip>
          <a:srcRect/>
          <a:stretch/>
        </p:blipFill>
        <p:spPr>
          <a:xfrm>
            <a:off x="7199113" y="4370490"/>
            <a:ext cx="1539544" cy="384391"/>
          </a:xfrm>
          <a:prstGeom prst="rect">
            <a:avLst/>
          </a:prstGeom>
          <a:noFill/>
          <a:ln>
            <a:noFill/>
          </a:ln>
        </p:spPr>
      </p:pic>
    </p:spTree>
    <p:extLst>
      <p:ext uri="{BB962C8B-B14F-4D97-AF65-F5344CB8AC3E}">
        <p14:creationId xmlns:p14="http://schemas.microsoft.com/office/powerpoint/2010/main" val="4014332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Title Slide With Subtitle" type="title">
  <p:cSld name="Title Slide With Subtitle">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5"/>
          <p:cNvSpPr txBox="1">
            <a:spLocks noGrp="1"/>
          </p:cNvSpPr>
          <p:nvPr>
            <p:ph type="ctrTitle"/>
          </p:nvPr>
        </p:nvSpPr>
        <p:spPr>
          <a:xfrm>
            <a:off x="4279993" y="1237655"/>
            <a:ext cx="4407000" cy="1790700"/>
          </a:xfrm>
          <a:prstGeom prst="rect">
            <a:avLst/>
          </a:prstGeom>
          <a:noFill/>
          <a:ln>
            <a:noFill/>
          </a:ln>
        </p:spPr>
        <p:txBody>
          <a:bodyPr spcFirstLastPara="1" wrap="square" lIns="68575" tIns="34275" rIns="68575" bIns="34275" anchor="b" anchorCtr="0">
            <a:noAutofit/>
          </a:bodyPr>
          <a:lstStyle>
            <a:lvl1pPr lvl="0" algn="r" rtl="0">
              <a:lnSpc>
                <a:spcPct val="90000"/>
              </a:lnSpc>
              <a:spcBef>
                <a:spcPts val="0"/>
              </a:spcBef>
              <a:spcAft>
                <a:spcPts val="0"/>
              </a:spcAft>
              <a:buClr>
                <a:schemeClr val="lt1"/>
              </a:buClr>
              <a:buSzPts val="4500"/>
              <a:buFont typeface="Avenir"/>
              <a:buNone/>
              <a:defRPr sz="4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5"/>
          <p:cNvSpPr txBox="1">
            <a:spLocks noGrp="1"/>
          </p:cNvSpPr>
          <p:nvPr>
            <p:ph type="subTitle" idx="1"/>
          </p:nvPr>
        </p:nvSpPr>
        <p:spPr>
          <a:xfrm>
            <a:off x="4279993" y="3097411"/>
            <a:ext cx="4407000" cy="1095900"/>
          </a:xfrm>
          <a:prstGeom prst="rect">
            <a:avLst/>
          </a:prstGeom>
          <a:noFill/>
          <a:ln>
            <a:noFill/>
          </a:ln>
        </p:spPr>
        <p:txBody>
          <a:bodyPr spcFirstLastPara="1" wrap="square" lIns="68575" tIns="34275" rIns="68575" bIns="34275" anchor="t" anchorCtr="0">
            <a:noAutofit/>
          </a:bodyPr>
          <a:lstStyle>
            <a:lvl1pPr lvl="0" algn="r" rtl="0">
              <a:lnSpc>
                <a:spcPct val="90000"/>
              </a:lnSpc>
              <a:spcBef>
                <a:spcPts val="800"/>
              </a:spcBef>
              <a:spcAft>
                <a:spcPts val="0"/>
              </a:spcAft>
              <a:buClr>
                <a:schemeClr val="lt2"/>
              </a:buClr>
              <a:buSzPts val="1800"/>
              <a:buNone/>
              <a:defRPr sz="1800">
                <a:solidFill>
                  <a:schemeClr val="lt2"/>
                </a:solidFill>
              </a:defRPr>
            </a:lvl1pPr>
            <a:lvl2pPr lvl="1" algn="ctr" rtl="0">
              <a:lnSpc>
                <a:spcPct val="90000"/>
              </a:lnSpc>
              <a:spcBef>
                <a:spcPts val="400"/>
              </a:spcBef>
              <a:spcAft>
                <a:spcPts val="0"/>
              </a:spcAft>
              <a:buClr>
                <a:schemeClr val="dk2"/>
              </a:buClr>
              <a:buSzPts val="1500"/>
              <a:buNone/>
              <a:defRPr sz="1500"/>
            </a:lvl2pPr>
            <a:lvl3pPr lvl="2" algn="ctr" rtl="0">
              <a:lnSpc>
                <a:spcPct val="90000"/>
              </a:lnSpc>
              <a:spcBef>
                <a:spcPts val="400"/>
              </a:spcBef>
              <a:spcAft>
                <a:spcPts val="0"/>
              </a:spcAft>
              <a:buClr>
                <a:schemeClr val="dk2"/>
              </a:buClr>
              <a:buSzPts val="1400"/>
              <a:buNone/>
              <a:defRPr sz="1400"/>
            </a:lvl3pPr>
            <a:lvl4pPr lvl="3" algn="ctr" rtl="0">
              <a:lnSpc>
                <a:spcPct val="90000"/>
              </a:lnSpc>
              <a:spcBef>
                <a:spcPts val="400"/>
              </a:spcBef>
              <a:spcAft>
                <a:spcPts val="0"/>
              </a:spcAft>
              <a:buClr>
                <a:schemeClr val="dk2"/>
              </a:buClr>
              <a:buSzPts val="1200"/>
              <a:buNone/>
              <a:defRPr sz="1200"/>
            </a:lvl4pPr>
            <a:lvl5pPr lvl="4" algn="ctr" rtl="0">
              <a:lnSpc>
                <a:spcPct val="90000"/>
              </a:lnSpc>
              <a:spcBef>
                <a:spcPts val="400"/>
              </a:spcBef>
              <a:spcAft>
                <a:spcPts val="0"/>
              </a:spcAft>
              <a:buClr>
                <a:schemeClr val="dk2"/>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4" name="Google Shape;64;p15"/>
          <p:cNvSpPr/>
          <p:nvPr/>
        </p:nvSpPr>
        <p:spPr>
          <a:xfrm>
            <a:off x="1" y="0"/>
            <a:ext cx="3928155" cy="5143500"/>
          </a:xfrm>
          <a:custGeom>
            <a:avLst/>
            <a:gdLst/>
            <a:ahLst/>
            <a:cxnLst/>
            <a:rect l="l" t="t" r="r" b="b"/>
            <a:pathLst>
              <a:path w="5237540" h="6858000" extrusionOk="0">
                <a:moveTo>
                  <a:pt x="0" y="0"/>
                </a:moveTo>
                <a:lnTo>
                  <a:pt x="4793790" y="0"/>
                </a:lnTo>
                <a:lnTo>
                  <a:pt x="4917656" y="403641"/>
                </a:lnTo>
                <a:cubicBezTo>
                  <a:pt x="5855920" y="3663410"/>
                  <a:pt x="4486743" y="4381780"/>
                  <a:pt x="3921590" y="6794415"/>
                </a:cubicBezTo>
                <a:lnTo>
                  <a:pt x="3907982" y="6858000"/>
                </a:lnTo>
                <a:lnTo>
                  <a:pt x="0" y="685800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65" name="Google Shape;65;p15"/>
          <p:cNvPicPr preferRelativeResize="0"/>
          <p:nvPr/>
        </p:nvPicPr>
        <p:blipFill rotWithShape="1">
          <a:blip r:embed="rId3">
            <a:alphaModFix/>
          </a:blip>
          <a:srcRect/>
          <a:stretch/>
        </p:blipFill>
        <p:spPr>
          <a:xfrm>
            <a:off x="457200" y="2184798"/>
            <a:ext cx="2700338" cy="773906"/>
          </a:xfrm>
          <a:prstGeom prst="rect">
            <a:avLst/>
          </a:prstGeom>
          <a:noFill/>
          <a:ln>
            <a:noFill/>
          </a:ln>
        </p:spPr>
      </p:pic>
      <p:pic>
        <p:nvPicPr>
          <p:cNvPr id="66" name="Google Shape;66;p15"/>
          <p:cNvPicPr preferRelativeResize="0"/>
          <p:nvPr/>
        </p:nvPicPr>
        <p:blipFill rotWithShape="1">
          <a:blip r:embed="rId4">
            <a:alphaModFix/>
          </a:blip>
          <a:srcRect/>
          <a:stretch/>
        </p:blipFill>
        <p:spPr>
          <a:xfrm>
            <a:off x="7199113" y="4370490"/>
            <a:ext cx="1539544" cy="384391"/>
          </a:xfrm>
          <a:prstGeom prst="rect">
            <a:avLst/>
          </a:prstGeom>
          <a:noFill/>
          <a:ln>
            <a:noFill/>
          </a:ln>
        </p:spPr>
      </p:pic>
    </p:spTree>
    <p:extLst>
      <p:ext uri="{BB962C8B-B14F-4D97-AF65-F5344CB8AC3E}">
        <p14:creationId xmlns:p14="http://schemas.microsoft.com/office/powerpoint/2010/main" val="8445228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Title and Content (dark background)" type="obj">
  <p:cSld name="Title and Content (dark background)">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312472" y="1101575"/>
            <a:ext cx="8524500" cy="30255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70" name="Google Shape;70;p16"/>
          <p:cNvGrpSpPr/>
          <p:nvPr/>
        </p:nvGrpSpPr>
        <p:grpSpPr>
          <a:xfrm flipH="1">
            <a:off x="4817262" y="4151425"/>
            <a:ext cx="4326738" cy="992074"/>
            <a:chOff x="0" y="5535234"/>
            <a:chExt cx="5768984" cy="1322766"/>
          </a:xfrm>
        </p:grpSpPr>
        <p:sp>
          <p:nvSpPr>
            <p:cNvPr id="71" name="Google Shape;71;p16"/>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72" name="Google Shape;72;p16"/>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8774613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3"/>
        <p:cNvGrpSpPr/>
        <p:nvPr/>
      </p:nvGrpSpPr>
      <p:grpSpPr>
        <a:xfrm>
          <a:off x="0" y="0"/>
          <a:ext cx="0" cy="0"/>
          <a:chOff x="0" y="0"/>
          <a:chExt cx="0" cy="0"/>
        </a:xfrm>
      </p:grpSpPr>
      <p:sp>
        <p:nvSpPr>
          <p:cNvPr id="74" name="Google Shape;74;p17"/>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7"/>
          <p:cNvSpPr txBox="1">
            <a:spLocks noGrp="1"/>
          </p:cNvSpPr>
          <p:nvPr>
            <p:ph type="body" idx="1"/>
          </p:nvPr>
        </p:nvSpPr>
        <p:spPr>
          <a:xfrm>
            <a:off x="312472" y="1101575"/>
            <a:ext cx="8524500" cy="30255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2"/>
              </a:buClr>
              <a:buSzPts val="1400"/>
              <a:buChar char="•"/>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76" name="Google Shape;76;p17"/>
          <p:cNvGrpSpPr/>
          <p:nvPr/>
        </p:nvGrpSpPr>
        <p:grpSpPr>
          <a:xfrm flipH="1">
            <a:off x="4817262" y="4151425"/>
            <a:ext cx="4326738" cy="992074"/>
            <a:chOff x="0" y="5535234"/>
            <a:chExt cx="5768984" cy="1322766"/>
          </a:xfrm>
        </p:grpSpPr>
        <p:sp>
          <p:nvSpPr>
            <p:cNvPr id="77" name="Google Shape;77;p17"/>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78" name="Google Shape;78;p17"/>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25844995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Big stat and image (dark background)">
  <p:cSld name="Big stat and image (dark background)">
    <p:bg>
      <p:bgPr>
        <a:blipFill>
          <a:blip r:embed="rId2">
            <a:alphaModFix/>
          </a:blip>
          <a:stretch>
            <a:fillRect/>
          </a:stretch>
        </a:blipFill>
        <a:effectLst/>
      </p:bgPr>
    </p:bg>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1" name="Google Shape;81;p18"/>
          <p:cNvSpPr txBox="1">
            <a:spLocks noGrp="1"/>
          </p:cNvSpPr>
          <p:nvPr>
            <p:ph type="body" idx="1"/>
          </p:nvPr>
        </p:nvSpPr>
        <p:spPr>
          <a:xfrm>
            <a:off x="4700588" y="1719163"/>
            <a:ext cx="3836400" cy="13716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10400"/>
              <a:buNone/>
              <a:defRPr sz="104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2" name="Google Shape;82;p18"/>
          <p:cNvSpPr txBox="1">
            <a:spLocks noGrp="1"/>
          </p:cNvSpPr>
          <p:nvPr>
            <p:ph type="body" idx="2"/>
          </p:nvPr>
        </p:nvSpPr>
        <p:spPr>
          <a:xfrm>
            <a:off x="4751036" y="2700057"/>
            <a:ext cx="3786000" cy="13716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lt1"/>
              </a:buClr>
              <a:buSzPts val="3300"/>
              <a:buNone/>
              <a:defRPr sz="33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3" name="Google Shape;83;p18"/>
          <p:cNvSpPr txBox="1">
            <a:spLocks noGrp="1"/>
          </p:cNvSpPr>
          <p:nvPr>
            <p:ph type="body" idx="3"/>
          </p:nvPr>
        </p:nvSpPr>
        <p:spPr>
          <a:xfrm>
            <a:off x="1748366" y="1243003"/>
            <a:ext cx="2695200" cy="2324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84" name="Google Shape;84;p18"/>
          <p:cNvGrpSpPr/>
          <p:nvPr/>
        </p:nvGrpSpPr>
        <p:grpSpPr>
          <a:xfrm flipH="1">
            <a:off x="4817262" y="4151425"/>
            <a:ext cx="4326738" cy="992074"/>
            <a:chOff x="0" y="5535234"/>
            <a:chExt cx="5768984" cy="1322766"/>
          </a:xfrm>
        </p:grpSpPr>
        <p:sp>
          <p:nvSpPr>
            <p:cNvPr id="85" name="Google Shape;85;p18"/>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86" name="Google Shape;86;p18"/>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53185233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Big stat and image">
  <p:cSld name="Big stat and image">
    <p:bg>
      <p:bgPr>
        <a:solidFill>
          <a:schemeClr val="lt1"/>
        </a:solidFill>
        <a:effectLst/>
      </p:bgPr>
    </p:bg>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Avenir"/>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9"/>
          <p:cNvSpPr txBox="1">
            <a:spLocks noGrp="1"/>
          </p:cNvSpPr>
          <p:nvPr>
            <p:ph type="body" idx="1"/>
          </p:nvPr>
        </p:nvSpPr>
        <p:spPr>
          <a:xfrm>
            <a:off x="4700588" y="1719163"/>
            <a:ext cx="3836400" cy="13716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0400"/>
              <a:buNone/>
              <a:defRPr sz="104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9"/>
          <p:cNvSpPr txBox="1">
            <a:spLocks noGrp="1"/>
          </p:cNvSpPr>
          <p:nvPr>
            <p:ph type="body" idx="2"/>
          </p:nvPr>
        </p:nvSpPr>
        <p:spPr>
          <a:xfrm>
            <a:off x="4751036" y="2700057"/>
            <a:ext cx="3786000" cy="13716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3300"/>
              <a:buNone/>
              <a:defRPr sz="33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body" idx="3"/>
          </p:nvPr>
        </p:nvSpPr>
        <p:spPr>
          <a:xfrm>
            <a:off x="1748366" y="1243003"/>
            <a:ext cx="2695200" cy="23241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2"/>
              </a:buClr>
              <a:buSzPts val="1400"/>
              <a:buChar char="•"/>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92" name="Google Shape;92;p19"/>
          <p:cNvGrpSpPr/>
          <p:nvPr/>
        </p:nvGrpSpPr>
        <p:grpSpPr>
          <a:xfrm flipH="1">
            <a:off x="4817262" y="4151425"/>
            <a:ext cx="4326738" cy="992074"/>
            <a:chOff x="0" y="5535234"/>
            <a:chExt cx="5768984" cy="1322766"/>
          </a:xfrm>
        </p:grpSpPr>
        <p:sp>
          <p:nvSpPr>
            <p:cNvPr id="93" name="Google Shape;93;p19"/>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94" name="Google Shape;94;p19"/>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23444380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ig stat (dark background)">
  <p:cSld name="Big stat (dark background)">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2652116" y="1977530"/>
            <a:ext cx="3836400" cy="1371600"/>
          </a:xfrm>
          <a:prstGeom prst="rect">
            <a:avLst/>
          </a:prstGeom>
          <a:noFill/>
          <a:ln>
            <a:noFill/>
          </a:ln>
        </p:spPr>
        <p:txBody>
          <a:bodyPr spcFirstLastPara="1" wrap="square" lIns="68575" tIns="34275" rIns="68575" bIns="34275" anchor="b" anchorCtr="0">
            <a:noAutofit/>
          </a:bodyPr>
          <a:lstStyle>
            <a:lvl1pPr marL="457200" lvl="0" indent="-228600" algn="ctr" rtl="0">
              <a:lnSpc>
                <a:spcPct val="90000"/>
              </a:lnSpc>
              <a:spcBef>
                <a:spcPts val="800"/>
              </a:spcBef>
              <a:spcAft>
                <a:spcPts val="0"/>
              </a:spcAft>
              <a:buClr>
                <a:schemeClr val="lt1"/>
              </a:buClr>
              <a:buSzPts val="15000"/>
              <a:buNone/>
              <a:defRPr sz="150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8" name="Google Shape;98;p20"/>
          <p:cNvSpPr txBox="1">
            <a:spLocks noGrp="1"/>
          </p:cNvSpPr>
          <p:nvPr>
            <p:ph type="body" idx="2"/>
          </p:nvPr>
        </p:nvSpPr>
        <p:spPr>
          <a:xfrm>
            <a:off x="725090" y="2779831"/>
            <a:ext cx="7690200" cy="13716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lt1"/>
              </a:buClr>
              <a:buSzPts val="4800"/>
              <a:buNone/>
              <a:defRPr sz="4800">
                <a:solidFill>
                  <a:schemeClr val="lt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99" name="Google Shape;99;p20"/>
          <p:cNvGrpSpPr/>
          <p:nvPr/>
        </p:nvGrpSpPr>
        <p:grpSpPr>
          <a:xfrm flipH="1">
            <a:off x="4817262" y="4151425"/>
            <a:ext cx="4326738" cy="992074"/>
            <a:chOff x="0" y="5535234"/>
            <a:chExt cx="5768984" cy="1322766"/>
          </a:xfrm>
        </p:grpSpPr>
        <p:sp>
          <p:nvSpPr>
            <p:cNvPr id="100" name="Google Shape;100;p20"/>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01" name="Google Shape;101;p20"/>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9310284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Big stat">
  <p:cSld name="Big stat">
    <p:bg>
      <p:bgPr>
        <a:solidFill>
          <a:schemeClr val="lt1"/>
        </a:solidFill>
        <a:effectLst/>
      </p:bgPr>
    </p:bg>
    <p:spTree>
      <p:nvGrpSpPr>
        <p:cNvPr id="1" name="Shape 102"/>
        <p:cNvGrpSpPr/>
        <p:nvPr/>
      </p:nvGrpSpPr>
      <p:grpSpPr>
        <a:xfrm>
          <a:off x="0" y="0"/>
          <a:ext cx="0" cy="0"/>
          <a:chOff x="0" y="0"/>
          <a:chExt cx="0" cy="0"/>
        </a:xfrm>
      </p:grpSpPr>
      <p:sp>
        <p:nvSpPr>
          <p:cNvPr id="103" name="Google Shape;103;p21"/>
          <p:cNvSpPr txBox="1">
            <a:spLocks noGrp="1"/>
          </p:cNvSpPr>
          <p:nvPr>
            <p:ph type="body" idx="1"/>
          </p:nvPr>
        </p:nvSpPr>
        <p:spPr>
          <a:xfrm>
            <a:off x="2652116" y="1977530"/>
            <a:ext cx="3836400" cy="1371600"/>
          </a:xfrm>
          <a:prstGeom prst="rect">
            <a:avLst/>
          </a:prstGeom>
          <a:noFill/>
          <a:ln>
            <a:noFill/>
          </a:ln>
        </p:spPr>
        <p:txBody>
          <a:bodyPr spcFirstLastPara="1" wrap="square" lIns="68575" tIns="34275" rIns="68575" bIns="34275" anchor="b" anchorCtr="0">
            <a:noAutofit/>
          </a:bodyPr>
          <a:lstStyle>
            <a:lvl1pPr marL="457200" lvl="0" indent="-228600" algn="ctr" rtl="0">
              <a:lnSpc>
                <a:spcPct val="90000"/>
              </a:lnSpc>
              <a:spcBef>
                <a:spcPts val="800"/>
              </a:spcBef>
              <a:spcAft>
                <a:spcPts val="0"/>
              </a:spcAft>
              <a:buClr>
                <a:schemeClr val="dk1"/>
              </a:buClr>
              <a:buSzPts val="15000"/>
              <a:buNone/>
              <a:defRPr sz="150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4" name="Google Shape;104;p21"/>
          <p:cNvSpPr txBox="1">
            <a:spLocks noGrp="1"/>
          </p:cNvSpPr>
          <p:nvPr>
            <p:ph type="body" idx="2"/>
          </p:nvPr>
        </p:nvSpPr>
        <p:spPr>
          <a:xfrm>
            <a:off x="725090" y="2779831"/>
            <a:ext cx="7690200" cy="1371600"/>
          </a:xfrm>
          <a:prstGeom prst="rect">
            <a:avLst/>
          </a:prstGeom>
          <a:noFill/>
          <a:ln>
            <a:noFill/>
          </a:ln>
        </p:spPr>
        <p:txBody>
          <a:bodyPr spcFirstLastPara="1" wrap="square" lIns="68575" tIns="34275" rIns="68575" bIns="34275" anchor="t" anchorCtr="0">
            <a:noAutofit/>
          </a:bodyPr>
          <a:lstStyle>
            <a:lvl1pPr marL="457200" lvl="0" indent="-228600" algn="ctr" rtl="0">
              <a:lnSpc>
                <a:spcPct val="90000"/>
              </a:lnSpc>
              <a:spcBef>
                <a:spcPts val="800"/>
              </a:spcBef>
              <a:spcAft>
                <a:spcPts val="0"/>
              </a:spcAft>
              <a:buClr>
                <a:schemeClr val="dk1"/>
              </a:buClr>
              <a:buSzPts val="4800"/>
              <a:buNone/>
              <a:defRPr sz="4800">
                <a:solidFill>
                  <a:schemeClr val="dk1"/>
                </a:solidFill>
                <a:latin typeface="Overpass ExtraBold"/>
                <a:ea typeface="Overpass ExtraBold"/>
                <a:cs typeface="Overpass ExtraBold"/>
                <a:sym typeface="Overpass ExtraBold"/>
              </a:defRPr>
            </a:lvl1pPr>
            <a:lvl2pPr marL="914400" lvl="1" indent="-317500" algn="l" rtl="0">
              <a:lnSpc>
                <a:spcPct val="90000"/>
              </a:lnSpc>
              <a:spcBef>
                <a:spcPts val="400"/>
              </a:spcBef>
              <a:spcAft>
                <a:spcPts val="0"/>
              </a:spcAft>
              <a:buClr>
                <a:schemeClr val="dk2"/>
              </a:buClr>
              <a:buSzPts val="1400"/>
              <a:buChar char="•"/>
              <a:defRPr/>
            </a:lvl2pPr>
            <a:lvl3pPr marL="1371600" lvl="2" indent="-317500" algn="l" rtl="0">
              <a:lnSpc>
                <a:spcPct val="90000"/>
              </a:lnSpc>
              <a:spcBef>
                <a:spcPts val="400"/>
              </a:spcBef>
              <a:spcAft>
                <a:spcPts val="0"/>
              </a:spcAft>
              <a:buClr>
                <a:schemeClr val="dk2"/>
              </a:buClr>
              <a:buSzPts val="1400"/>
              <a:buChar char="•"/>
              <a:defRPr/>
            </a:lvl3pPr>
            <a:lvl4pPr marL="1828800" lvl="3" indent="-317500" algn="l" rtl="0">
              <a:lnSpc>
                <a:spcPct val="90000"/>
              </a:lnSpc>
              <a:spcBef>
                <a:spcPts val="400"/>
              </a:spcBef>
              <a:spcAft>
                <a:spcPts val="0"/>
              </a:spcAft>
              <a:buClr>
                <a:schemeClr val="dk2"/>
              </a:buClr>
              <a:buSzPts val="1400"/>
              <a:buChar char="•"/>
              <a:defRPr/>
            </a:lvl4pPr>
            <a:lvl5pPr marL="2286000" lvl="4" indent="-317500" algn="l" rtl="0">
              <a:lnSpc>
                <a:spcPct val="90000"/>
              </a:lnSpc>
              <a:spcBef>
                <a:spcPts val="400"/>
              </a:spcBef>
              <a:spcAft>
                <a:spcPts val="0"/>
              </a:spcAft>
              <a:buClr>
                <a:schemeClr val="dk2"/>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grpSp>
        <p:nvGrpSpPr>
          <p:cNvPr id="105" name="Google Shape;105;p21"/>
          <p:cNvGrpSpPr/>
          <p:nvPr/>
        </p:nvGrpSpPr>
        <p:grpSpPr>
          <a:xfrm flipH="1">
            <a:off x="4817262" y="4151425"/>
            <a:ext cx="4326738" cy="992074"/>
            <a:chOff x="0" y="5535234"/>
            <a:chExt cx="5768984" cy="1322766"/>
          </a:xfrm>
        </p:grpSpPr>
        <p:sp>
          <p:nvSpPr>
            <p:cNvPr id="106" name="Google Shape;106;p21"/>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07" name="Google Shape;107;p21"/>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13283800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matchingName="Section Header (dark background)">
  <p:cSld name="Section Header (dark background)">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2"/>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6000"/>
              <a:buFont typeface="Avenir"/>
              <a:buNone/>
              <a:defRPr sz="60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10" name="Google Shape;110;p22"/>
          <p:cNvGrpSpPr/>
          <p:nvPr/>
        </p:nvGrpSpPr>
        <p:grpSpPr>
          <a:xfrm flipH="1">
            <a:off x="4817262" y="4151425"/>
            <a:ext cx="4326738" cy="992074"/>
            <a:chOff x="0" y="5535234"/>
            <a:chExt cx="5768984" cy="1322766"/>
          </a:xfrm>
        </p:grpSpPr>
        <p:sp>
          <p:nvSpPr>
            <p:cNvPr id="111" name="Google Shape;111;p22"/>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12" name="Google Shape;112;p22"/>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649119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681661457"/>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userDrawn="1">
          <p15:clr>
            <a:srgbClr val="FBAE40"/>
          </p15:clr>
        </p15:guide>
        <p15:guide id="5" pos="4209">
          <p15:clr>
            <a:srgbClr val="FBAE40"/>
          </p15:clr>
        </p15:guide>
        <p15:guide id="6" pos="4309" userDrawn="1">
          <p15:clr>
            <a:srgbClr val="FBAE40"/>
          </p15:clr>
        </p15:guide>
        <p15:guide id="7" orient="horz" pos="730" userDrawn="1">
          <p15:clr>
            <a:srgbClr val="FBAE40"/>
          </p15:clr>
        </p15:guide>
        <p15:guide id="8" orient="horz" pos="1673" userDrawn="1">
          <p15:clr>
            <a:srgbClr val="FBAE40"/>
          </p15:clr>
        </p15:guide>
        <p15:guide id="9" orient="horz" pos="1754" userDrawn="1">
          <p15:clr>
            <a:srgbClr val="FBAE40"/>
          </p15:clr>
        </p15:guide>
        <p15:guide id="10" orient="horz" pos="2691" userDrawn="1">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1"/>
              </a:buClr>
              <a:buSzPts val="6000"/>
              <a:buFont typeface="Avenir"/>
              <a:buNone/>
              <a:defRPr sz="60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15" name="Google Shape;115;p23"/>
          <p:cNvGrpSpPr/>
          <p:nvPr/>
        </p:nvGrpSpPr>
        <p:grpSpPr>
          <a:xfrm flipH="1">
            <a:off x="4817262" y="4151425"/>
            <a:ext cx="4326738" cy="992074"/>
            <a:chOff x="0" y="5535234"/>
            <a:chExt cx="5768984" cy="1322766"/>
          </a:xfrm>
        </p:grpSpPr>
        <p:sp>
          <p:nvSpPr>
            <p:cNvPr id="116" name="Google Shape;116;p23"/>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17" name="Google Shape;117;p23"/>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245192314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matchingName="Two Content (dark background)">
  <p:cSld name="Two Content (dark background)">
    <p:bg>
      <p:bgPr>
        <a:blipFill>
          <a:blip r:embed="rId2">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4"/>
          <p:cNvSpPr txBox="1">
            <a:spLocks noGrp="1"/>
          </p:cNvSpPr>
          <p:nvPr>
            <p:ph type="body" idx="1"/>
          </p:nvPr>
        </p:nvSpPr>
        <p:spPr>
          <a:xfrm>
            <a:off x="312471" y="1109252"/>
            <a:ext cx="4202400" cy="3764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4"/>
          <p:cNvSpPr txBox="1">
            <a:spLocks noGrp="1"/>
          </p:cNvSpPr>
          <p:nvPr>
            <p:ph type="body" idx="2"/>
          </p:nvPr>
        </p:nvSpPr>
        <p:spPr>
          <a:xfrm>
            <a:off x="4629150" y="1109253"/>
            <a:ext cx="4207800" cy="2855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4"/>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22" name="Google Shape;122;p24"/>
          <p:cNvGrpSpPr/>
          <p:nvPr/>
        </p:nvGrpSpPr>
        <p:grpSpPr>
          <a:xfrm flipH="1">
            <a:off x="4817262" y="4151425"/>
            <a:ext cx="4326738" cy="992074"/>
            <a:chOff x="0" y="5535234"/>
            <a:chExt cx="5768984" cy="1322766"/>
          </a:xfrm>
        </p:grpSpPr>
        <p:sp>
          <p:nvSpPr>
            <p:cNvPr id="123" name="Google Shape;123;p24"/>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24" name="Google Shape;124;p24"/>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7729545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5"/>
        <p:cNvGrpSpPr/>
        <p:nvPr/>
      </p:nvGrpSpPr>
      <p:grpSpPr>
        <a:xfrm>
          <a:off x="0" y="0"/>
          <a:ext cx="0" cy="0"/>
          <a:chOff x="0" y="0"/>
          <a:chExt cx="0" cy="0"/>
        </a:xfrm>
      </p:grpSpPr>
      <p:sp>
        <p:nvSpPr>
          <p:cNvPr id="126" name="Google Shape;126;p25"/>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Avenir"/>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27" name="Google Shape;127;p25"/>
          <p:cNvGrpSpPr/>
          <p:nvPr/>
        </p:nvGrpSpPr>
        <p:grpSpPr>
          <a:xfrm flipH="1">
            <a:off x="4817262" y="4151425"/>
            <a:ext cx="4326738" cy="992074"/>
            <a:chOff x="0" y="5535234"/>
            <a:chExt cx="5768984" cy="1322766"/>
          </a:xfrm>
        </p:grpSpPr>
        <p:sp>
          <p:nvSpPr>
            <p:cNvPr id="128" name="Google Shape;128;p25"/>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29" name="Google Shape;129;p25"/>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130" name="Google Shape;130;p25"/>
          <p:cNvSpPr txBox="1">
            <a:spLocks noGrp="1"/>
          </p:cNvSpPr>
          <p:nvPr>
            <p:ph type="body" idx="1"/>
          </p:nvPr>
        </p:nvSpPr>
        <p:spPr>
          <a:xfrm>
            <a:off x="312471" y="1109252"/>
            <a:ext cx="4202400" cy="3764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dk2"/>
              </a:buClr>
              <a:buSzPts val="2100"/>
              <a:buChar char="•"/>
              <a:defRPr>
                <a:solidFill>
                  <a:schemeClr val="dk2"/>
                </a:solidFil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1" name="Google Shape;131;p25"/>
          <p:cNvSpPr txBox="1">
            <a:spLocks noGrp="1"/>
          </p:cNvSpPr>
          <p:nvPr>
            <p:ph type="body" idx="2"/>
          </p:nvPr>
        </p:nvSpPr>
        <p:spPr>
          <a:xfrm>
            <a:off x="4629150" y="1109253"/>
            <a:ext cx="4207800" cy="28554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dk2"/>
              </a:buClr>
              <a:buSzPts val="2100"/>
              <a:buChar char="•"/>
              <a:defRPr>
                <a:solidFill>
                  <a:schemeClr val="dk2"/>
                </a:solidFil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174914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matchingName="Comparison (dark background)">
  <p:cSld name="Comparison (dark background)">
    <p:bg>
      <p:bgPr>
        <a:blipFill>
          <a:blip r:embed="rId2">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6"/>
          <p:cNvSpPr txBox="1">
            <a:spLocks noGrp="1"/>
          </p:cNvSpPr>
          <p:nvPr>
            <p:ph type="body" idx="1"/>
          </p:nvPr>
        </p:nvSpPr>
        <p:spPr>
          <a:xfrm>
            <a:off x="312472" y="1727186"/>
            <a:ext cx="4185600" cy="3146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4" name="Google Shape;134;p26"/>
          <p:cNvSpPr txBox="1">
            <a:spLocks noGrp="1"/>
          </p:cNvSpPr>
          <p:nvPr>
            <p:ph type="body" idx="2"/>
          </p:nvPr>
        </p:nvSpPr>
        <p:spPr>
          <a:xfrm>
            <a:off x="312472" y="1109252"/>
            <a:ext cx="41856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2700"/>
              <a:buNone/>
              <a:defRPr sz="2700" b="1">
                <a:solidFill>
                  <a:schemeClr val="lt1"/>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5" name="Google Shape;135;p26"/>
          <p:cNvSpPr txBox="1">
            <a:spLocks noGrp="1"/>
          </p:cNvSpPr>
          <p:nvPr>
            <p:ph type="body" idx="3"/>
          </p:nvPr>
        </p:nvSpPr>
        <p:spPr>
          <a:xfrm>
            <a:off x="4629150" y="1109252"/>
            <a:ext cx="42078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lt1"/>
              </a:buClr>
              <a:buSzPts val="2700"/>
              <a:buNone/>
              <a:defRPr sz="2700" b="1">
                <a:solidFill>
                  <a:schemeClr val="lt1"/>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36" name="Google Shape;136;p26"/>
          <p:cNvSpPr txBox="1">
            <a:spLocks noGrp="1"/>
          </p:cNvSpPr>
          <p:nvPr>
            <p:ph type="body" idx="4"/>
          </p:nvPr>
        </p:nvSpPr>
        <p:spPr>
          <a:xfrm>
            <a:off x="4629150" y="1727187"/>
            <a:ext cx="4207800" cy="22377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lt1"/>
              </a:buClr>
              <a:buSzPts val="2100"/>
              <a:buChar char="•"/>
              <a:defRPr>
                <a:solidFill>
                  <a:schemeClr val="lt1"/>
                </a:solidFill>
              </a:defRPr>
            </a:lvl1pPr>
            <a:lvl2pPr marL="914400" lvl="1" indent="-342900" algn="l" rtl="0">
              <a:lnSpc>
                <a:spcPct val="90000"/>
              </a:lnSpc>
              <a:spcBef>
                <a:spcPts val="400"/>
              </a:spcBef>
              <a:spcAft>
                <a:spcPts val="0"/>
              </a:spcAft>
              <a:buClr>
                <a:schemeClr val="lt1"/>
              </a:buClr>
              <a:buSzPts val="1800"/>
              <a:buChar char="•"/>
              <a:defRPr>
                <a:solidFill>
                  <a:schemeClr val="lt1"/>
                </a:solidFill>
              </a:defRPr>
            </a:lvl2pPr>
            <a:lvl3pPr marL="1371600" lvl="2" indent="-323850" algn="l" rtl="0">
              <a:lnSpc>
                <a:spcPct val="90000"/>
              </a:lnSpc>
              <a:spcBef>
                <a:spcPts val="400"/>
              </a:spcBef>
              <a:spcAft>
                <a:spcPts val="0"/>
              </a:spcAft>
              <a:buClr>
                <a:schemeClr val="lt1"/>
              </a:buClr>
              <a:buSzPts val="1500"/>
              <a:buChar char="•"/>
              <a:defRPr>
                <a:solidFill>
                  <a:schemeClr val="lt1"/>
                </a:solidFill>
              </a:defRPr>
            </a:lvl3pPr>
            <a:lvl4pPr marL="1828800" lvl="3" indent="-317500" algn="l" rtl="0">
              <a:lnSpc>
                <a:spcPct val="90000"/>
              </a:lnSpc>
              <a:spcBef>
                <a:spcPts val="400"/>
              </a:spcBef>
              <a:spcAft>
                <a:spcPts val="0"/>
              </a:spcAft>
              <a:buClr>
                <a:schemeClr val="lt1"/>
              </a:buClr>
              <a:buSzPts val="1400"/>
              <a:buChar char="•"/>
              <a:defRPr>
                <a:solidFill>
                  <a:schemeClr val="lt1"/>
                </a:solidFill>
              </a:defRPr>
            </a:lvl4pPr>
            <a:lvl5pPr marL="2286000" lvl="4" indent="-317500" algn="l" rtl="0">
              <a:lnSpc>
                <a:spcPct val="90000"/>
              </a:lnSpc>
              <a:spcBef>
                <a:spcPts val="400"/>
              </a:spcBef>
              <a:spcAft>
                <a:spcPts val="0"/>
              </a:spcAft>
              <a:buClr>
                <a:schemeClr val="lt1"/>
              </a:buClr>
              <a:buSzPts val="1400"/>
              <a:buChar char="•"/>
              <a:defRPr>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7" name="Google Shape;137;p26"/>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38" name="Google Shape;138;p26"/>
          <p:cNvGrpSpPr/>
          <p:nvPr/>
        </p:nvGrpSpPr>
        <p:grpSpPr>
          <a:xfrm flipH="1">
            <a:off x="4817262" y="4151425"/>
            <a:ext cx="4326738" cy="992074"/>
            <a:chOff x="0" y="5535234"/>
            <a:chExt cx="5768984" cy="1322766"/>
          </a:xfrm>
        </p:grpSpPr>
        <p:sp>
          <p:nvSpPr>
            <p:cNvPr id="139" name="Google Shape;139;p26"/>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40" name="Google Shape;140;p26"/>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3999198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Avenir"/>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43" name="Google Shape;143;p27"/>
          <p:cNvGrpSpPr/>
          <p:nvPr/>
        </p:nvGrpSpPr>
        <p:grpSpPr>
          <a:xfrm flipH="1">
            <a:off x="4817262" y="4151425"/>
            <a:ext cx="4326738" cy="992074"/>
            <a:chOff x="0" y="5535234"/>
            <a:chExt cx="5768984" cy="1322766"/>
          </a:xfrm>
        </p:grpSpPr>
        <p:sp>
          <p:nvSpPr>
            <p:cNvPr id="144" name="Google Shape;144;p27"/>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45" name="Google Shape;145;p27"/>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
        <p:nvSpPr>
          <p:cNvPr id="146" name="Google Shape;146;p27"/>
          <p:cNvSpPr txBox="1">
            <a:spLocks noGrp="1"/>
          </p:cNvSpPr>
          <p:nvPr>
            <p:ph type="body" idx="1"/>
          </p:nvPr>
        </p:nvSpPr>
        <p:spPr>
          <a:xfrm>
            <a:off x="312472" y="1727186"/>
            <a:ext cx="4185600" cy="31461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dk2"/>
              </a:buClr>
              <a:buSzPts val="2100"/>
              <a:buChar char="•"/>
              <a:defRPr>
                <a:solidFill>
                  <a:schemeClr val="dk2"/>
                </a:solidFil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7"/>
          <p:cNvSpPr txBox="1">
            <a:spLocks noGrp="1"/>
          </p:cNvSpPr>
          <p:nvPr>
            <p:ph type="body" idx="2"/>
          </p:nvPr>
        </p:nvSpPr>
        <p:spPr>
          <a:xfrm>
            <a:off x="312472" y="1109252"/>
            <a:ext cx="41856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2"/>
              </a:buClr>
              <a:buSzPts val="2700"/>
              <a:buNone/>
              <a:defRPr sz="2700" b="1">
                <a:solidFill>
                  <a:schemeClr val="dk2"/>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8" name="Google Shape;148;p27"/>
          <p:cNvSpPr txBox="1">
            <a:spLocks noGrp="1"/>
          </p:cNvSpPr>
          <p:nvPr>
            <p:ph type="body" idx="3"/>
          </p:nvPr>
        </p:nvSpPr>
        <p:spPr>
          <a:xfrm>
            <a:off x="4629150" y="1109252"/>
            <a:ext cx="42078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2"/>
              </a:buClr>
              <a:buSzPts val="2700"/>
              <a:buNone/>
              <a:defRPr sz="2700" b="1">
                <a:solidFill>
                  <a:schemeClr val="dk2"/>
                </a:solidFill>
              </a:defRPr>
            </a:lvl1pPr>
            <a:lvl2pPr marL="914400" lvl="1" indent="-228600" algn="l" rtl="0">
              <a:lnSpc>
                <a:spcPct val="90000"/>
              </a:lnSpc>
              <a:spcBef>
                <a:spcPts val="400"/>
              </a:spcBef>
              <a:spcAft>
                <a:spcPts val="0"/>
              </a:spcAft>
              <a:buClr>
                <a:schemeClr val="dk2"/>
              </a:buClr>
              <a:buSzPts val="1500"/>
              <a:buNone/>
              <a:defRPr sz="1500" b="1"/>
            </a:lvl2pPr>
            <a:lvl3pPr marL="1371600" lvl="2" indent="-228600" algn="l" rtl="0">
              <a:lnSpc>
                <a:spcPct val="90000"/>
              </a:lnSpc>
              <a:spcBef>
                <a:spcPts val="400"/>
              </a:spcBef>
              <a:spcAft>
                <a:spcPts val="0"/>
              </a:spcAft>
              <a:buClr>
                <a:schemeClr val="dk2"/>
              </a:buClr>
              <a:buSzPts val="1400"/>
              <a:buNone/>
              <a:defRPr sz="1400" b="1"/>
            </a:lvl3pPr>
            <a:lvl4pPr marL="1828800" lvl="3" indent="-228600" algn="l" rtl="0">
              <a:lnSpc>
                <a:spcPct val="90000"/>
              </a:lnSpc>
              <a:spcBef>
                <a:spcPts val="400"/>
              </a:spcBef>
              <a:spcAft>
                <a:spcPts val="0"/>
              </a:spcAft>
              <a:buClr>
                <a:schemeClr val="dk2"/>
              </a:buClr>
              <a:buSzPts val="1200"/>
              <a:buNone/>
              <a:defRPr sz="1200" b="1"/>
            </a:lvl4pPr>
            <a:lvl5pPr marL="2286000" lvl="4" indent="-228600" algn="l" rtl="0">
              <a:lnSpc>
                <a:spcPct val="90000"/>
              </a:lnSpc>
              <a:spcBef>
                <a:spcPts val="400"/>
              </a:spcBef>
              <a:spcAft>
                <a:spcPts val="0"/>
              </a:spcAft>
              <a:buClr>
                <a:schemeClr val="dk2"/>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49" name="Google Shape;149;p27"/>
          <p:cNvSpPr txBox="1">
            <a:spLocks noGrp="1"/>
          </p:cNvSpPr>
          <p:nvPr>
            <p:ph type="body" idx="4"/>
          </p:nvPr>
        </p:nvSpPr>
        <p:spPr>
          <a:xfrm>
            <a:off x="4629150" y="1727187"/>
            <a:ext cx="4207800" cy="2237700"/>
          </a:xfrm>
          <a:prstGeom prst="rect">
            <a:avLst/>
          </a:prstGeom>
          <a:noFill/>
          <a:ln>
            <a:noFill/>
          </a:ln>
        </p:spPr>
        <p:txBody>
          <a:bodyPr spcFirstLastPara="1" wrap="square" lIns="68575" tIns="34275" rIns="68575" bIns="34275" anchor="t" anchorCtr="0">
            <a:noAutofit/>
          </a:bodyPr>
          <a:lstStyle>
            <a:lvl1pPr marL="457200" lvl="0" indent="-361950" algn="l" rtl="0">
              <a:lnSpc>
                <a:spcPct val="90000"/>
              </a:lnSpc>
              <a:spcBef>
                <a:spcPts val="800"/>
              </a:spcBef>
              <a:spcAft>
                <a:spcPts val="0"/>
              </a:spcAft>
              <a:buClr>
                <a:schemeClr val="dk2"/>
              </a:buClr>
              <a:buSzPts val="2100"/>
              <a:buChar char="•"/>
              <a:defRPr>
                <a:solidFill>
                  <a:schemeClr val="dk2"/>
                </a:solidFill>
              </a:defRPr>
            </a:lvl1pPr>
            <a:lvl2pPr marL="914400" lvl="1" indent="-342900" algn="l" rtl="0">
              <a:lnSpc>
                <a:spcPct val="90000"/>
              </a:lnSpc>
              <a:spcBef>
                <a:spcPts val="400"/>
              </a:spcBef>
              <a:spcAft>
                <a:spcPts val="0"/>
              </a:spcAft>
              <a:buClr>
                <a:schemeClr val="dk2"/>
              </a:buClr>
              <a:buSzPts val="1800"/>
              <a:buChar char="•"/>
              <a:defRPr>
                <a:solidFill>
                  <a:schemeClr val="dk2"/>
                </a:solidFill>
              </a:defRPr>
            </a:lvl2pPr>
            <a:lvl3pPr marL="1371600" lvl="2" indent="-323850" algn="l" rtl="0">
              <a:lnSpc>
                <a:spcPct val="90000"/>
              </a:lnSpc>
              <a:spcBef>
                <a:spcPts val="400"/>
              </a:spcBef>
              <a:spcAft>
                <a:spcPts val="0"/>
              </a:spcAft>
              <a:buClr>
                <a:schemeClr val="dk2"/>
              </a:buClr>
              <a:buSzPts val="1500"/>
              <a:buChar char="•"/>
              <a:defRPr>
                <a:solidFill>
                  <a:schemeClr val="dk2"/>
                </a:solidFill>
              </a:defRPr>
            </a:lvl3pPr>
            <a:lvl4pPr marL="1828800" lvl="3" indent="-317500" algn="l" rtl="0">
              <a:lnSpc>
                <a:spcPct val="90000"/>
              </a:lnSpc>
              <a:spcBef>
                <a:spcPts val="400"/>
              </a:spcBef>
              <a:spcAft>
                <a:spcPts val="0"/>
              </a:spcAft>
              <a:buClr>
                <a:schemeClr val="dk2"/>
              </a:buClr>
              <a:buSzPts val="1400"/>
              <a:buChar char="•"/>
              <a:defRPr>
                <a:solidFill>
                  <a:schemeClr val="dk2"/>
                </a:solidFill>
              </a:defRPr>
            </a:lvl4pPr>
            <a:lvl5pPr marL="2286000" lvl="4" indent="-317500" algn="l" rtl="0">
              <a:lnSpc>
                <a:spcPct val="90000"/>
              </a:lnSpc>
              <a:spcBef>
                <a:spcPts val="400"/>
              </a:spcBef>
              <a:spcAft>
                <a:spcPts val="0"/>
              </a:spcAft>
              <a:buClr>
                <a:schemeClr val="dk2"/>
              </a:buClr>
              <a:buSzPts val="1400"/>
              <a:buChar char="•"/>
              <a:defRPr>
                <a:solidFill>
                  <a:schemeClr val="dk2"/>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14525675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matchingName="Title Only (dark background)">
  <p:cSld name="Title Only (dark background)">
    <p:bg>
      <p:bgPr>
        <a:blipFill>
          <a:blip r:embed="rId2">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8"/>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Avenir"/>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52" name="Google Shape;152;p28"/>
          <p:cNvGrpSpPr/>
          <p:nvPr/>
        </p:nvGrpSpPr>
        <p:grpSpPr>
          <a:xfrm flipH="1">
            <a:off x="4817262" y="4151425"/>
            <a:ext cx="4326738" cy="992074"/>
            <a:chOff x="0" y="5535234"/>
            <a:chExt cx="5768984" cy="1322766"/>
          </a:xfrm>
        </p:grpSpPr>
        <p:sp>
          <p:nvSpPr>
            <p:cNvPr id="153" name="Google Shape;153;p28"/>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54" name="Google Shape;154;p28"/>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5143213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2471" y="55062"/>
            <a:ext cx="85245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3300"/>
              <a:buFont typeface="Avenir"/>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grpSp>
        <p:nvGrpSpPr>
          <p:cNvPr id="157" name="Google Shape;157;p29"/>
          <p:cNvGrpSpPr/>
          <p:nvPr/>
        </p:nvGrpSpPr>
        <p:grpSpPr>
          <a:xfrm flipH="1">
            <a:off x="4817262" y="4151425"/>
            <a:ext cx="4326738" cy="992074"/>
            <a:chOff x="0" y="5535234"/>
            <a:chExt cx="5768984" cy="1322766"/>
          </a:xfrm>
        </p:grpSpPr>
        <p:sp>
          <p:nvSpPr>
            <p:cNvPr id="158" name="Google Shape;158;p29"/>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59" name="Google Shape;159;p29"/>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39454895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matchingName="Blank (dark background)" type="blank">
  <p:cSld name="Blank (dark background)">
    <p:bg>
      <p:bgPr>
        <a:blipFill>
          <a:blip r:embed="rId2">
            <a:alphaModFix/>
          </a:blip>
          <a:stretch>
            <a:fillRect/>
          </a:stretch>
        </a:blipFill>
        <a:effectLst/>
      </p:bgPr>
    </p:bg>
    <p:spTree>
      <p:nvGrpSpPr>
        <p:cNvPr id="1" name="Shape 160"/>
        <p:cNvGrpSpPr/>
        <p:nvPr/>
      </p:nvGrpSpPr>
      <p:grpSpPr>
        <a:xfrm>
          <a:off x="0" y="0"/>
          <a:ext cx="0" cy="0"/>
          <a:chOff x="0" y="0"/>
          <a:chExt cx="0" cy="0"/>
        </a:xfrm>
      </p:grpSpPr>
      <p:grpSp>
        <p:nvGrpSpPr>
          <p:cNvPr id="161" name="Google Shape;161;p30"/>
          <p:cNvGrpSpPr/>
          <p:nvPr/>
        </p:nvGrpSpPr>
        <p:grpSpPr>
          <a:xfrm flipH="1">
            <a:off x="4817262" y="4151425"/>
            <a:ext cx="4326738" cy="992074"/>
            <a:chOff x="0" y="5535234"/>
            <a:chExt cx="5768984" cy="1322766"/>
          </a:xfrm>
        </p:grpSpPr>
        <p:sp>
          <p:nvSpPr>
            <p:cNvPr id="162" name="Google Shape;162;p30"/>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63" name="Google Shape;163;p30"/>
            <p:cNvPicPr preferRelativeResize="0"/>
            <p:nvPr/>
          </p:nvPicPr>
          <p:blipFill rotWithShape="1">
            <a:blip r:embed="rId3">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17266739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grpSp>
        <p:nvGrpSpPr>
          <p:cNvPr id="165" name="Google Shape;165;p31"/>
          <p:cNvGrpSpPr/>
          <p:nvPr/>
        </p:nvGrpSpPr>
        <p:grpSpPr>
          <a:xfrm flipH="1">
            <a:off x="4817262" y="4151425"/>
            <a:ext cx="4326738" cy="992074"/>
            <a:chOff x="0" y="5535234"/>
            <a:chExt cx="5768984" cy="1322766"/>
          </a:xfrm>
        </p:grpSpPr>
        <p:sp>
          <p:nvSpPr>
            <p:cNvPr id="166" name="Google Shape;166;p31"/>
            <p:cNvSpPr/>
            <p:nvPr/>
          </p:nvSpPr>
          <p:spPr>
            <a:xfrm>
              <a:off x="0" y="5535234"/>
              <a:ext cx="5768984" cy="1322766"/>
            </a:xfrm>
            <a:custGeom>
              <a:avLst/>
              <a:gdLst/>
              <a:ahLst/>
              <a:cxnLst/>
              <a:rect l="l" t="t" r="r" b="b"/>
              <a:pathLst>
                <a:path w="5768984" h="1322766" extrusionOk="0">
                  <a:moveTo>
                    <a:pt x="1312801" y="48"/>
                  </a:moveTo>
                  <a:cubicBezTo>
                    <a:pt x="3048543" y="-7485"/>
                    <a:pt x="3903538" y="886435"/>
                    <a:pt x="5737141" y="1315951"/>
                  </a:cubicBezTo>
                  <a:lnTo>
                    <a:pt x="5768984" y="1322766"/>
                  </a:lnTo>
                  <a:lnTo>
                    <a:pt x="0" y="1322766"/>
                  </a:lnTo>
                  <a:lnTo>
                    <a:pt x="0" y="156008"/>
                  </a:lnTo>
                  <a:lnTo>
                    <a:pt x="82086" y="137412"/>
                  </a:lnTo>
                  <a:cubicBezTo>
                    <a:pt x="542926" y="43174"/>
                    <a:pt x="947382" y="1634"/>
                    <a:pt x="1312801" y="48"/>
                  </a:cubicBezTo>
                  <a:close/>
                </a:path>
              </a:pathLst>
            </a:custGeom>
            <a:solidFill>
              <a:schemeClr val="dk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Overpass"/>
                <a:ea typeface="Overpass"/>
                <a:cs typeface="Overpass"/>
                <a:sym typeface="Overpass"/>
              </a:endParaRPr>
            </a:p>
          </p:txBody>
        </p:sp>
        <p:pic>
          <p:nvPicPr>
            <p:cNvPr id="167" name="Google Shape;167;p31"/>
            <p:cNvPicPr preferRelativeResize="0"/>
            <p:nvPr/>
          </p:nvPicPr>
          <p:blipFill rotWithShape="1">
            <a:blip r:embed="rId2">
              <a:alphaModFix/>
            </a:blip>
            <a:srcRect/>
            <a:stretch/>
          </p:blipFill>
          <p:spPr>
            <a:xfrm flipH="1">
              <a:off x="540454" y="5877966"/>
              <a:ext cx="2162175" cy="619671"/>
            </a:xfrm>
            <a:prstGeom prst="rect">
              <a:avLst/>
            </a:prstGeom>
            <a:noFill/>
            <a:ln>
              <a:noFill/>
            </a:ln>
          </p:spPr>
        </p:pic>
      </p:grpSp>
    </p:spTree>
    <p:extLst>
      <p:ext uri="{BB962C8B-B14F-4D97-AF65-F5344CB8AC3E}">
        <p14:creationId xmlns:p14="http://schemas.microsoft.com/office/powerpoint/2010/main" val="7925714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matchingName="Blank unbranded">
  <p:cSld name="Blank unbranded">
    <p:spTree>
      <p:nvGrpSpPr>
        <p:cNvPr id="1" name="Shape 168"/>
        <p:cNvGrpSpPr/>
        <p:nvPr/>
      </p:nvGrpSpPr>
      <p:grpSpPr>
        <a:xfrm>
          <a:off x="0" y="0"/>
          <a:ext cx="0" cy="0"/>
          <a:chOff x="0" y="0"/>
          <a:chExt cx="0" cy="0"/>
        </a:xfrm>
      </p:grpSpPr>
    </p:spTree>
    <p:extLst>
      <p:ext uri="{BB962C8B-B14F-4D97-AF65-F5344CB8AC3E}">
        <p14:creationId xmlns:p14="http://schemas.microsoft.com/office/powerpoint/2010/main" val="209589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0761408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matchingName="Blank unbranded (dark background)">
  <p:cSld name="Blank unbranded (dark background)">
    <p:bg>
      <p:bgPr>
        <a:blipFill>
          <a:blip r:embed="rId2">
            <a:alphaModFix/>
          </a:blip>
          <a:stretch>
            <a:fillRect/>
          </a:stretch>
        </a:blipFill>
        <a:effectLst/>
      </p:bgPr>
    </p:bg>
    <p:spTree>
      <p:nvGrpSpPr>
        <p:cNvPr id="1" name="Shape 169"/>
        <p:cNvGrpSpPr/>
        <p:nvPr/>
      </p:nvGrpSpPr>
      <p:grpSpPr>
        <a:xfrm>
          <a:off x="0" y="0"/>
          <a:ext cx="0" cy="0"/>
          <a:chOff x="0" y="0"/>
          <a:chExt cx="0" cy="0"/>
        </a:xfrm>
      </p:grpSpPr>
    </p:spTree>
    <p:extLst>
      <p:ext uri="{BB962C8B-B14F-4D97-AF65-F5344CB8AC3E}">
        <p14:creationId xmlns:p14="http://schemas.microsoft.com/office/powerpoint/2010/main" val="36316181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3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73" name="Google Shape;173;p34"/>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6315123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11" name="Picture 10"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13" name="TextBox 12"/>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8540058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pPr defTabSz="914378"/>
            <a:endParaRPr sz="1800">
              <a:solidFill>
                <a:prstClr val="black"/>
              </a:solidFill>
              <a:latin typeface="Aria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r>
              <a:rPr lang="en-GB" sz="800">
                <a:solidFill>
                  <a:schemeClr val="bg1">
                    <a:lumMod val="75000"/>
                  </a:schemeClr>
                </a:solidFill>
                <a:latin typeface="Helvetica 45 Light"/>
              </a:rPr>
              <a:t>© OGA 2018</a:t>
            </a:r>
          </a:p>
          <a:p>
            <a:r>
              <a:rPr lang="en-GB" sz="600">
                <a:solidFill>
                  <a:schemeClr val="bg1">
                    <a:lumMod val="75000"/>
                  </a:scheme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13297038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492BB8D3-7AB1-4486-B95E-9DC61E77029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7451" y="293371"/>
            <a:ext cx="2692136" cy="432447"/>
          </a:xfrm>
          <a:prstGeom prst="rect">
            <a:avLst/>
          </a:prstGeom>
        </p:spPr>
      </p:pic>
    </p:spTree>
    <p:extLst>
      <p:ext uri="{BB962C8B-B14F-4D97-AF65-F5344CB8AC3E}">
        <p14:creationId xmlns:p14="http://schemas.microsoft.com/office/powerpoint/2010/main" val="323018814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FB7370FF-B171-4D60-B33B-17B42AF9AA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
        <p:nvSpPr>
          <p:cNvPr id="7" name="object 2"/>
          <p:cNvSpPr txBox="1"/>
          <p:nvPr userDrawn="1"/>
        </p:nvSpPr>
        <p:spPr>
          <a:xfrm>
            <a:off x="762006" y="2060859"/>
            <a:ext cx="8649181" cy="923330"/>
          </a:xfrm>
          <a:prstGeom prst="rect">
            <a:avLst/>
          </a:prstGeom>
        </p:spPr>
        <p:txBody>
          <a:bodyPr vert="horz" wrap="square" lIns="0" tIns="0" rIns="0" bIns="0" rtlCol="0">
            <a:spAutoFit/>
          </a:bodyPr>
          <a:lstStyle/>
          <a:p>
            <a:pPr marL="12700"/>
            <a:r>
              <a:rPr lang="en-GB" sz="6000" spc="-55">
                <a:solidFill>
                  <a:schemeClr val="bg1"/>
                </a:solidFill>
                <a:latin typeface="Arial"/>
                <a:cs typeface="Arial"/>
              </a:rPr>
              <a:t>Thank you</a:t>
            </a:r>
          </a:p>
        </p:txBody>
      </p:sp>
    </p:spTree>
    <p:extLst>
      <p:ext uri="{BB962C8B-B14F-4D97-AF65-F5344CB8AC3E}">
        <p14:creationId xmlns:p14="http://schemas.microsoft.com/office/powerpoint/2010/main" val="35282559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61F6056-7718-497D-B64C-AA311F4FA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5750"/>
            <a:ext cx="9144000" cy="5715000"/>
          </a:xfrm>
          <a:prstGeom prst="rect">
            <a:avLst/>
          </a:prstGeom>
        </p:spPr>
      </p:pic>
    </p:spTree>
    <p:extLst>
      <p:ext uri="{BB962C8B-B14F-4D97-AF65-F5344CB8AC3E}">
        <p14:creationId xmlns:p14="http://schemas.microsoft.com/office/powerpoint/2010/main" val="21982219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4139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E4B2-EDFC-4537-8490-86CB0D89649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5A06FDE-1875-44B1-9A56-12D912DF31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5F97B1-E1CC-4D47-B5DD-DE1091944CE3}"/>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5" name="Footer Placeholder 4">
            <a:extLst>
              <a:ext uri="{FF2B5EF4-FFF2-40B4-BE49-F238E27FC236}">
                <a16:creationId xmlns:a16="http://schemas.microsoft.com/office/drawing/2014/main" id="{9792E85C-8F88-4B67-BC21-059289FB0F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140D06-0F27-482E-A1EF-8F6A959D6F78}"/>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373452120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CDEB-7505-403B-8710-A79A705BC01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F4DC3E-36EC-4F9F-8F4C-7DF5F08741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DEA121-A390-498E-AD81-332E5C47F784}"/>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5" name="Footer Placeholder 4">
            <a:extLst>
              <a:ext uri="{FF2B5EF4-FFF2-40B4-BE49-F238E27FC236}">
                <a16:creationId xmlns:a16="http://schemas.microsoft.com/office/drawing/2014/main" id="{EF2835CE-891B-4035-9BAE-852AF37AF8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47BBBE-3F15-4C54-946C-314AD61208D9}"/>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1090546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375773054"/>
      </p:ext>
    </p:extLst>
  </p:cSld>
  <p:clrMapOvr>
    <a:masterClrMapping/>
  </p:clrMapOvr>
  <p:extLst>
    <p:ext uri="{DCECCB84-F9BA-43D5-87BE-67443E8EF086}">
      <p15:sldGuideLst xmlns:p15="http://schemas.microsoft.com/office/powerpoint/2012/main">
        <p15:guide id="2" pos="3923" userDrawn="1">
          <p15:clr>
            <a:srgbClr val="FBAE40"/>
          </p15:clr>
        </p15:guide>
        <p15:guide id="7" pos="3794" userDrawn="1">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A1CC7-1376-4111-81C5-F1373869F05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ED82A00-78C3-4783-9789-67DA8149EF3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7F5CFD-368B-4519-B28E-F7D0DD93760A}"/>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5" name="Footer Placeholder 4">
            <a:extLst>
              <a:ext uri="{FF2B5EF4-FFF2-40B4-BE49-F238E27FC236}">
                <a16:creationId xmlns:a16="http://schemas.microsoft.com/office/drawing/2014/main" id="{5756B959-5650-4274-8EA1-B77F9582C3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FB069-D2CA-4D66-8A44-DD596EABE009}"/>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10675106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35559-45CD-425A-B917-1A82838C6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4A3D55-F006-4152-A372-1343533DC4EE}"/>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3F6492-EE45-4B2C-8B7E-475F6AC8D84D}"/>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52E289-F0C7-47C2-8DE0-A033CD16E0BA}"/>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6" name="Footer Placeholder 5">
            <a:extLst>
              <a:ext uri="{FF2B5EF4-FFF2-40B4-BE49-F238E27FC236}">
                <a16:creationId xmlns:a16="http://schemas.microsoft.com/office/drawing/2014/main" id="{C8A7C88E-58BF-46BD-895C-D5646ADFF9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217CDA-C6A0-43F3-95DD-DC46CA9C639B}"/>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38207412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81DCF-B788-4F5E-9040-CFC050CEA4D7}"/>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D89F35-9BFE-4B2C-9037-9F529EBFF2B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9F017-C7BE-474F-A66A-A7407B37C5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8CEE47-6A94-4CBB-AA34-9452DAEEB41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A5533FE-0409-4273-BEE9-880CA04E454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AAE59A-2E47-4FE4-B4C0-82CF706C7A46}"/>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8" name="Footer Placeholder 7">
            <a:extLst>
              <a:ext uri="{FF2B5EF4-FFF2-40B4-BE49-F238E27FC236}">
                <a16:creationId xmlns:a16="http://schemas.microsoft.com/office/drawing/2014/main" id="{19C84AEC-DE01-405A-8173-009B51DCBE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2D744B-6497-4DE0-A8E6-B66ED9F630F4}"/>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38968331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7F19C-3EB0-4380-81D7-448026A994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37E848A-2A05-42B2-A32C-027395A41967}"/>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4" name="Footer Placeholder 3">
            <a:extLst>
              <a:ext uri="{FF2B5EF4-FFF2-40B4-BE49-F238E27FC236}">
                <a16:creationId xmlns:a16="http://schemas.microsoft.com/office/drawing/2014/main" id="{3EE2ABB7-2308-4C0A-8E93-CEC818C61E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328A37E-2988-41EE-947D-C961BD67923D}"/>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266499858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5B8689-6018-4746-A8EA-B0B44E710DA1}"/>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3" name="Footer Placeholder 2">
            <a:extLst>
              <a:ext uri="{FF2B5EF4-FFF2-40B4-BE49-F238E27FC236}">
                <a16:creationId xmlns:a16="http://schemas.microsoft.com/office/drawing/2014/main" id="{36AEE42D-71E1-4C4E-8F9D-E6D085576A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0E470C0-7243-4D0E-B484-CCBCC9DFD54F}"/>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117369062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3052-50C0-4D3A-BF86-4DF9C24F26F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CDF3B-F72A-4623-8FC4-4A8DA4C5169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55BCC7-071F-4384-B842-C0EA4F2C020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5391EC-00C1-4753-BF19-BF9C58421121}"/>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6" name="Footer Placeholder 5">
            <a:extLst>
              <a:ext uri="{FF2B5EF4-FFF2-40B4-BE49-F238E27FC236}">
                <a16:creationId xmlns:a16="http://schemas.microsoft.com/office/drawing/2014/main" id="{F884DCA8-2A7C-4E79-87D0-458DFD100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B81A56-2F78-45F9-B7CB-B214C04DF666}"/>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14078430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4F39-81DB-4F08-BBD4-18A8F54D518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8798A2-81B7-472E-B3D5-2F02F9FA472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523D566D-B9EB-4868-8B7F-0CA36C7889F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2580FB-DE86-488C-A15A-BFDFDB9F6274}"/>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6" name="Footer Placeholder 5">
            <a:extLst>
              <a:ext uri="{FF2B5EF4-FFF2-40B4-BE49-F238E27FC236}">
                <a16:creationId xmlns:a16="http://schemas.microsoft.com/office/drawing/2014/main" id="{5A5A76C6-2C53-4C0C-ADFB-35E51BE9EF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079DD6-B9F1-42E1-B328-7D7026C5F322}"/>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381892501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EDA59-31A6-477C-A91D-C93F7F8E964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FCCF9D-4A08-43AE-8FAF-4C5C023C76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EC319-5D85-4082-B0A5-48B749417125}"/>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5" name="Footer Placeholder 4">
            <a:extLst>
              <a:ext uri="{FF2B5EF4-FFF2-40B4-BE49-F238E27FC236}">
                <a16:creationId xmlns:a16="http://schemas.microsoft.com/office/drawing/2014/main" id="{D4B81658-64A6-46D5-A1CE-E79F998BFC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77259-63C8-42A9-B7E8-BFC7028466BD}"/>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183656268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1F08A4-6A79-4685-A5DB-419909B3E5A0}"/>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45999C-6110-41CB-9794-03B3AD75EA6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FD0C8C-C21F-45EA-B533-7CD3DB2B168A}"/>
              </a:ext>
            </a:extLst>
          </p:cNvPr>
          <p:cNvSpPr>
            <a:spLocks noGrp="1"/>
          </p:cNvSpPr>
          <p:nvPr>
            <p:ph type="dt" sz="half" idx="10"/>
          </p:nvPr>
        </p:nvSpPr>
        <p:spPr/>
        <p:txBody>
          <a:bodyPr/>
          <a:lstStyle/>
          <a:p>
            <a:fld id="{DBDD5CB2-AF08-45CC-A6F0-8459DA6932E6}" type="datetimeFigureOut">
              <a:rPr lang="en-GB" smtClean="0"/>
              <a:t>08/06/2022</a:t>
            </a:fld>
            <a:endParaRPr lang="en-GB"/>
          </a:p>
        </p:txBody>
      </p:sp>
      <p:sp>
        <p:nvSpPr>
          <p:cNvPr id="5" name="Footer Placeholder 4">
            <a:extLst>
              <a:ext uri="{FF2B5EF4-FFF2-40B4-BE49-F238E27FC236}">
                <a16:creationId xmlns:a16="http://schemas.microsoft.com/office/drawing/2014/main" id="{BC2191C3-4752-4148-B43B-34063E81D6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1EFD8-5F10-4C41-B65E-C92FBEE93FE9}"/>
              </a:ext>
            </a:extLst>
          </p:cNvPr>
          <p:cNvSpPr>
            <a:spLocks noGrp="1"/>
          </p:cNvSpPr>
          <p:nvPr>
            <p:ph type="sldNum" sz="quarter" idx="12"/>
          </p:nvPr>
        </p:nvSpPr>
        <p:spPr/>
        <p:txBody>
          <a:bodyPr/>
          <a:lstStyle/>
          <a:p>
            <a:fld id="{9E4B81CD-1E06-4E85-BF77-8DD01E73364E}" type="slidenum">
              <a:rPr lang="en-GB" smtClean="0"/>
              <a:t>‹#›</a:t>
            </a:fld>
            <a:endParaRPr lang="en-GB"/>
          </a:p>
        </p:txBody>
      </p:sp>
    </p:spTree>
    <p:extLst>
      <p:ext uri="{BB962C8B-B14F-4D97-AF65-F5344CB8AC3E}">
        <p14:creationId xmlns:p14="http://schemas.microsoft.com/office/powerpoint/2010/main" val="199780845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_Normal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410BB70-6313-7341-847B-A710D862EC2C}"/>
              </a:ext>
            </a:extLst>
          </p:cNvPr>
          <p:cNvSpPr>
            <a:spLocks noGrp="1"/>
          </p:cNvSpPr>
          <p:nvPr>
            <p:ph type="body" sz="quarter" idx="10" hasCustomPrompt="1"/>
          </p:nvPr>
        </p:nvSpPr>
        <p:spPr>
          <a:xfrm>
            <a:off x="94675" y="122696"/>
            <a:ext cx="6968277" cy="409657"/>
          </a:xfrm>
        </p:spPr>
        <p:txBody>
          <a:bodyPr>
            <a:normAutofit/>
          </a:bodyPr>
          <a:lstStyle>
            <a:lvl1pPr marL="0" indent="0">
              <a:buNone/>
              <a:defRPr sz="2400" b="0" i="0">
                <a:solidFill>
                  <a:srgbClr val="005595"/>
                </a:solidFill>
                <a:latin typeface="Segoe UI Light" panose="020B0502040204020203" pitchFamily="34" charset="0"/>
                <a:cs typeface="Segoe UI Light" panose="020B0502040204020203" pitchFamily="34" charset="0"/>
              </a:defRPr>
            </a:lvl1pPr>
          </a:lstStyle>
          <a:p>
            <a:pPr lvl="0"/>
            <a:r>
              <a:rPr lang="en-GB"/>
              <a:t>Heading</a:t>
            </a:r>
          </a:p>
        </p:txBody>
      </p:sp>
      <p:sp>
        <p:nvSpPr>
          <p:cNvPr id="12" name="Text Placeholder 10">
            <a:extLst>
              <a:ext uri="{FF2B5EF4-FFF2-40B4-BE49-F238E27FC236}">
                <a16:creationId xmlns:a16="http://schemas.microsoft.com/office/drawing/2014/main" id="{E9A31DC9-55E7-BF41-98F6-E8B985C6ADEA}"/>
              </a:ext>
            </a:extLst>
          </p:cNvPr>
          <p:cNvSpPr>
            <a:spLocks noGrp="1"/>
          </p:cNvSpPr>
          <p:nvPr>
            <p:ph type="body" sz="quarter" idx="11" hasCustomPrompt="1"/>
          </p:nvPr>
        </p:nvSpPr>
        <p:spPr>
          <a:xfrm>
            <a:off x="94675" y="493190"/>
            <a:ext cx="6968277" cy="216260"/>
          </a:xfrm>
        </p:spPr>
        <p:txBody>
          <a:bodyPr>
            <a:normAutofit/>
          </a:bodyPr>
          <a:lstStyle>
            <a:lvl1pPr marL="0" indent="0">
              <a:buNone/>
              <a:defRPr sz="1050" b="0" i="0">
                <a:solidFill>
                  <a:schemeClr val="tx1">
                    <a:lumMod val="50000"/>
                    <a:lumOff val="50000"/>
                  </a:schemeClr>
                </a:solidFill>
                <a:latin typeface="Segoe UI Light" panose="020B0502040204020203" pitchFamily="34" charset="0"/>
                <a:cs typeface="Segoe UI Light" panose="020B0502040204020203" pitchFamily="34" charset="0"/>
              </a:defRPr>
            </a:lvl1pPr>
          </a:lstStyle>
          <a:p>
            <a:pPr lvl="0"/>
            <a:r>
              <a:rPr lang="en-GB"/>
              <a:t>SUB-HEADING</a:t>
            </a:r>
          </a:p>
        </p:txBody>
      </p:sp>
      <p:sp>
        <p:nvSpPr>
          <p:cNvPr id="14" name="Rectangle 13">
            <a:extLst>
              <a:ext uri="{FF2B5EF4-FFF2-40B4-BE49-F238E27FC236}">
                <a16:creationId xmlns:a16="http://schemas.microsoft.com/office/drawing/2014/main" id="{F7A181EE-AACB-8642-A316-A3229AC89511}"/>
              </a:ext>
            </a:extLst>
          </p:cNvPr>
          <p:cNvSpPr/>
          <p:nvPr userDrawn="1"/>
        </p:nvSpPr>
        <p:spPr>
          <a:xfrm>
            <a:off x="154687" y="751101"/>
            <a:ext cx="1948433" cy="34289"/>
          </a:xfrm>
          <a:prstGeom prst="rect">
            <a:avLst/>
          </a:prstGeom>
          <a:solidFill>
            <a:srgbClr val="FDC7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8" tIns="51428" rIns="51428" bIns="51428" numCol="1" spcCol="0" rtlCol="0" fromWordArt="0" anchor="b" anchorCtr="0" forceAA="0" compatLnSpc="1">
            <a:prstTxWarp prst="textNoShape">
              <a:avLst/>
            </a:prstTxWarp>
            <a:noAutofit/>
          </a:bodyPr>
          <a:lstStyle/>
          <a:p>
            <a:pPr algn="r" defTabSz="514298">
              <a:defRPr/>
            </a:pPr>
            <a:endParaRPr lang="en-US" sz="675">
              <a:solidFill>
                <a:srgbClr val="FFFFFF"/>
              </a:solidFill>
              <a:latin typeface="Segoe UI"/>
            </a:endParaRPr>
          </a:p>
        </p:txBody>
      </p:sp>
      <p:pic>
        <p:nvPicPr>
          <p:cNvPr id="6" name="Picture 5" descr="A picture containing object&#10;&#10;Description automatically generated">
            <a:extLst>
              <a:ext uri="{FF2B5EF4-FFF2-40B4-BE49-F238E27FC236}">
                <a16:creationId xmlns:a16="http://schemas.microsoft.com/office/drawing/2014/main" id="{B0A1B9D7-85C0-4692-B7FF-974866732E52}"/>
              </a:ext>
            </a:extLst>
          </p:cNvPr>
          <p:cNvPicPr>
            <a:picLocks noChangeAspect="1"/>
          </p:cNvPicPr>
          <p:nvPr userDrawn="1"/>
        </p:nvPicPr>
        <p:blipFill>
          <a:blip r:embed="rId2"/>
          <a:stretch>
            <a:fillRect/>
          </a:stretch>
        </p:blipFill>
        <p:spPr>
          <a:xfrm>
            <a:off x="7692012" y="122696"/>
            <a:ext cx="1357315" cy="313277"/>
          </a:xfrm>
          <a:prstGeom prst="rect">
            <a:avLst/>
          </a:prstGeom>
        </p:spPr>
      </p:pic>
    </p:spTree>
    <p:extLst>
      <p:ext uri="{BB962C8B-B14F-4D97-AF65-F5344CB8AC3E}">
        <p14:creationId xmlns:p14="http://schemas.microsoft.com/office/powerpoint/2010/main" val="56028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811265945"/>
      </p:ext>
    </p:extLst>
  </p:cSld>
  <p:clrMapOvr>
    <a:masterClrMapping/>
  </p:clrMapOvr>
  <p:extLst>
    <p:ext uri="{DCECCB84-F9BA-43D5-87BE-67443E8EF086}">
      <p15:sldGuideLst xmlns:p15="http://schemas.microsoft.com/office/powerpoint/2012/main">
        <p15:guide id="1" pos="2849" userDrawn="1">
          <p15:clr>
            <a:srgbClr val="FBAE40"/>
          </p15:clr>
        </p15:guide>
        <p15:guide id="2" pos="2970" userDrawn="1">
          <p15:clr>
            <a:srgbClr val="FBAE40"/>
          </p15:clr>
        </p15:guide>
        <p15:guide id="3" pos="1497">
          <p15:clr>
            <a:srgbClr val="FBAE40"/>
          </p15:clr>
        </p15:guide>
        <p15:guide id="4" pos="1616" userDrawn="1">
          <p15:clr>
            <a:srgbClr val="FBAE40"/>
          </p15:clr>
        </p15:guide>
        <p15:guide id="5" pos="4203" userDrawn="1">
          <p15:clr>
            <a:srgbClr val="FBAE40"/>
          </p15:clr>
        </p15:guide>
        <p15:guide id="6" pos="4329" userDrawn="1">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F0AACFE-6C99-654F-924D-9E484D7030A2}"/>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53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0"/>
            <a:ext cx="9144000" cy="5143501"/>
          </a:xfrm>
          <a:prstGeom prst="rect">
            <a:avLst/>
          </a:prstGeom>
        </p:spPr>
      </p:pic>
      <p:sp>
        <p:nvSpPr>
          <p:cNvPr id="18" name="Rectangle 17">
            <a:extLst>
              <a:ext uri="{FF2B5EF4-FFF2-40B4-BE49-F238E27FC236}">
                <a16:creationId xmlns:a16="http://schemas.microsoft.com/office/drawing/2014/main" id="{4CE5673D-A54C-CE45-A12B-4BB9924FB4D5}"/>
              </a:ext>
            </a:extLst>
          </p:cNvPr>
          <p:cNvSpPr/>
          <p:nvPr userDrawn="1"/>
        </p:nvSpPr>
        <p:spPr>
          <a:xfrm>
            <a:off x="0" y="3493294"/>
            <a:ext cx="9144000" cy="1650206"/>
          </a:xfrm>
          <a:prstGeom prst="rect">
            <a:avLst/>
          </a:prstGeom>
          <a:gradFill>
            <a:gsLst>
              <a:gs pos="100000">
                <a:schemeClr val="tx1">
                  <a:alpha val="38000"/>
                </a:schemeClr>
              </a:gs>
              <a:gs pos="0">
                <a:schemeClr val="tx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descr="A picture containing object&#10;&#10;Description automatically generated">
            <a:extLst>
              <a:ext uri="{FF2B5EF4-FFF2-40B4-BE49-F238E27FC236}">
                <a16:creationId xmlns:a16="http://schemas.microsoft.com/office/drawing/2014/main" id="{D707C371-B245-432A-B05E-650CEB973D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86686" y="85537"/>
            <a:ext cx="1357315" cy="313277"/>
          </a:xfrm>
          <a:prstGeom prst="rect">
            <a:avLst/>
          </a:prstGeom>
        </p:spPr>
      </p:pic>
    </p:spTree>
    <p:extLst>
      <p:ext uri="{BB962C8B-B14F-4D97-AF65-F5344CB8AC3E}">
        <p14:creationId xmlns:p14="http://schemas.microsoft.com/office/powerpoint/2010/main" val="42257525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959496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4831253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3070184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00250560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770379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4111520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9076355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4964748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8191095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object 3"/>
          <p:cNvSpPr/>
          <p:nvPr userDrawn="1"/>
        </p:nvSpPr>
        <p:spPr>
          <a:xfrm>
            <a:off x="792004" y="2928852"/>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4" name="Picture 3"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
        <p:nvSpPr>
          <p:cNvPr id="5" name="TextBox 4"/>
          <p:cNvSpPr txBox="1"/>
          <p:nvPr userDrawn="1"/>
        </p:nvSpPr>
        <p:spPr>
          <a:xfrm>
            <a:off x="837422" y="4655617"/>
            <a:ext cx="7823978" cy="488595"/>
          </a:xfrm>
          <a:prstGeom prst="rect">
            <a:avLst/>
          </a:prstGeom>
          <a:noFill/>
        </p:spPr>
        <p:txBody>
          <a:bodyPr vert="horz" wrap="square" lIns="0" tIns="87630" rIns="0" bIns="0" rtlCol="0">
            <a:spAutoFit/>
          </a:bodyPr>
          <a:lstStyle/>
          <a:p>
            <a:pPr defTabSz="457189"/>
            <a:r>
              <a:rPr lang="en-GB" sz="800">
                <a:solidFill>
                  <a:srgbClr val="FFFFFF">
                    <a:lumMod val="75000"/>
                  </a:srgbClr>
                </a:solidFill>
                <a:latin typeface="Helvetica 45 Light"/>
              </a:rPr>
              <a:t>© OGA 2017</a:t>
            </a:r>
          </a:p>
          <a:p>
            <a:pPr defTabSz="457189"/>
            <a:r>
              <a:rPr lang="en-GB" sz="600">
                <a:solidFill>
                  <a:srgbClr val="FFFFFF">
                    <a:lumMod val="75000"/>
                  </a:srgbClr>
                </a:solidFill>
                <a:latin typeface="Helvetica 45 Light"/>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4103273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62794084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24488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95963572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482349237"/>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213924524"/>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864692518"/>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82128375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2"/>
            <a:ext cx="9144000" cy="276882"/>
          </a:xfrm>
          <a:prstGeom prst="rect">
            <a:avLst/>
          </a:prstGeom>
          <a:solidFill>
            <a:schemeClr val="tx2"/>
          </a:solidFill>
          <a:ln w="12700" cap="flat">
            <a:noFill/>
            <a:miter lim="400000"/>
          </a:ln>
          <a:effectLst/>
          <a:extLst>
            <a:ext uri="{C572A759-6A51-4108-AA02-DFA0A04FC94B}">
              <ma14:wrappingTextBoxFlag xmlns="" xmlns:ma14="http://schemas.microsoft.com/office/mac/drawingml/2011/main"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fld id="{E2302B12-97F5-4C7F-B8BE-15A2610F4317}" type="slidenum">
              <a:rPr lang="en-GB" sz="1200" kern="0" smtClean="0">
                <a:solidFill>
                  <a:prstClr val="white"/>
                </a:solidFill>
                <a:latin typeface="Arial"/>
                <a:cs typeface="Arial" panose="020B0604020202020204" pitchFamily="34" charset="0"/>
              </a:rPr>
              <a:pPr algn="r" defTabSz="913002">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7222636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6AC9-1415-49C2-AC66-9C5BE3229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DF9F1C-D6E8-4681-86B8-01CF8B6973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E45C1-2162-4108-8DFB-C47A4B373C85}"/>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A50B3852-91BF-47E2-9E85-674D70A7F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E5412-69AA-4954-A027-9AA804C05CDD}"/>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394764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90257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727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508010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1946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660663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70768951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13466189"/>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551431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2723944178"/>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7" name="object 3"/>
          <p:cNvSpPr/>
          <p:nvPr userDrawn="1"/>
        </p:nvSpPr>
        <p:spPr>
          <a:xfrm>
            <a:off x="6780739" y="305934"/>
            <a:ext cx="2003285" cy="268946"/>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pPr defTabSz="457189"/>
            <a:endParaRPr sz="1800">
              <a:solidFill>
                <a:prstClr val="black"/>
              </a:solidFill>
            </a:endParaRPr>
          </a:p>
        </p:txBody>
      </p:sp>
    </p:spTree>
    <p:extLst>
      <p:ext uri="{BB962C8B-B14F-4D97-AF65-F5344CB8AC3E}">
        <p14:creationId xmlns:p14="http://schemas.microsoft.com/office/powerpoint/2010/main" val="2659937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1117600"/>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0"/>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0"/>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85187016"/>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1177500"/>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1177500"/>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1177500"/>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1177500"/>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0232699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52272692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236257605"/>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030699089"/>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670824724"/>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480396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695669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500417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7355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577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2154613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40976532"/>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519767470"/>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30409251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3" y="944563"/>
            <a:ext cx="4103687" cy="3605212"/>
          </a:xfrm>
          <a:prstGeom prst="rect">
            <a:avLst/>
          </a:prstGeom>
          <a:solidFill>
            <a:schemeClr val="bg2">
              <a:lumMod val="20000"/>
              <a:lumOff val="80000"/>
            </a:schemeClr>
          </a:solid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003732974"/>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853DE9D-017B-4D9B-B49C-2AF277B5394A}"/>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0"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857250"/>
            <a:ext cx="2700338"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857250"/>
            <a:ext cx="2698750" cy="197485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421717099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2ECE2E9D-4B94-48D7-8F78-3AF894547640}"/>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8"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0"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2" y="857249"/>
            <a:ext cx="1971725" cy="1488241"/>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615673041"/>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4" name="Shape 172">
            <a:extLst>
              <a:ext uri="{FF2B5EF4-FFF2-40B4-BE49-F238E27FC236}">
                <a16:creationId xmlns:a16="http://schemas.microsoft.com/office/drawing/2014/main" id="{315ECEED-55FE-4004-BFA6-B3EF242F1DC5}"/>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solidFill>
            <a:schemeClr val="bg2">
              <a:lumMod val="20000"/>
              <a:lumOff val="80000"/>
            </a:schemeClr>
          </a:solid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76912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solidFill>
            <a:schemeClr val="bg2">
              <a:lumMod val="20000"/>
              <a:lumOff val="80000"/>
            </a:schemeClr>
          </a:solidFill>
        </p:spPr>
        <p:txBody>
          <a:bodyPr anchor="ctr"/>
          <a:lstStyle>
            <a:lvl1pPr marL="0" indent="0" algn="ctr">
              <a:buNone/>
              <a:defRPr/>
            </a:lvl1pPr>
          </a:lstStyle>
          <a:p>
            <a:endParaRPr lang="en-GB"/>
          </a:p>
        </p:txBody>
      </p:sp>
      <p:sp>
        <p:nvSpPr>
          <p:cNvPr id="8" name="Shape 172">
            <a:extLst>
              <a:ext uri="{FF2B5EF4-FFF2-40B4-BE49-F238E27FC236}">
                <a16:creationId xmlns:a16="http://schemas.microsoft.com/office/drawing/2014/main" id="{CC0D98D4-A833-4094-ADC4-8A70FD7F2B2B}"/>
              </a:ext>
            </a:extLst>
          </p:cNvPr>
          <p:cNvSpPr/>
          <p:nvPr userDrawn="1"/>
        </p:nvSpPr>
        <p:spPr>
          <a:xfrm>
            <a:off x="1" y="4876301"/>
            <a:ext cx="9144000" cy="276781"/>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48">
              <a:defRPr/>
            </a:pPr>
            <a:fld id="{E2302B12-97F5-4C7F-B8BE-15A2610F4317}" type="slidenum">
              <a:rPr lang="en-GB" sz="1200" kern="0" smtClean="0">
                <a:solidFill>
                  <a:prstClr val="white"/>
                </a:solidFill>
                <a:latin typeface="Arial"/>
                <a:cs typeface="Arial" panose="020B0604020202020204" pitchFamily="34" charset="0"/>
              </a:rPr>
              <a:pPr algn="r" defTabSz="913048">
                <a:defRPr/>
              </a:pPr>
              <a:t>‹#›</a:t>
            </a:fld>
            <a:endParaRPr sz="1200" kern="0">
              <a:solidFill>
                <a:prstClr val="white"/>
              </a:solidFill>
              <a:latin typeface="Arial"/>
              <a:cs typeface="Arial" panose="020B0604020202020204" pitchFamily="34" charset="0"/>
            </a:endParaRPr>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Tree>
    <p:extLst>
      <p:ext uri="{BB962C8B-B14F-4D97-AF65-F5344CB8AC3E}">
        <p14:creationId xmlns:p14="http://schemas.microsoft.com/office/powerpoint/2010/main" val="1493102132"/>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53058201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le and Contentold 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6A95C-CD0D-4685-BD2D-D47257646FAC}"/>
              </a:ext>
            </a:extLst>
          </p:cNvPr>
          <p:cNvSpPr>
            <a:spLocks noGrp="1"/>
          </p:cNvSpPr>
          <p:nvPr>
            <p:ph type="title" hasCustomPrompt="1"/>
          </p:nvPr>
        </p:nvSpPr>
        <p:spPr>
          <a:xfrm flipH="1" flipV="1">
            <a:off x="4118611" y="632461"/>
            <a:ext cx="34289" cy="34289"/>
          </a:xfrm>
        </p:spPr>
        <p:txBody>
          <a:bodyPr/>
          <a:lstStyle/>
          <a:p>
            <a:r>
              <a:rPr lang="en-US"/>
              <a:t>lick to edit Master title style</a:t>
            </a:r>
            <a:endParaRPr lang="en-GB"/>
          </a:p>
        </p:txBody>
      </p:sp>
      <p:sp>
        <p:nvSpPr>
          <p:cNvPr id="3" name="Content Placeholder 2">
            <a:extLst>
              <a:ext uri="{FF2B5EF4-FFF2-40B4-BE49-F238E27FC236}">
                <a16:creationId xmlns:a16="http://schemas.microsoft.com/office/drawing/2014/main" id="{EA566503-1C1B-4D8D-9579-19E4427EB6E8}"/>
              </a:ext>
            </a:extLst>
          </p:cNvPr>
          <p:cNvSpPr>
            <a:spLocks noGrp="1"/>
          </p:cNvSpPr>
          <p:nvPr>
            <p:ph idx="1"/>
          </p:nvPr>
        </p:nvSpPr>
        <p:spPr>
          <a:xfrm flipH="1" flipV="1">
            <a:off x="4118611" y="632461"/>
            <a:ext cx="34289" cy="34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A7AF6C-668E-40A0-899D-B8DCB0D33463}"/>
              </a:ext>
            </a:extLst>
          </p:cNvPr>
          <p:cNvSpPr>
            <a:spLocks noGrp="1"/>
          </p:cNvSpPr>
          <p:nvPr>
            <p:ph type="dt" sz="half" idx="10"/>
          </p:nvPr>
        </p:nvSpPr>
        <p:spPr>
          <a:xfrm flipH="1" flipV="1">
            <a:off x="4118611" y="632461"/>
            <a:ext cx="34289" cy="34289"/>
          </a:xfrm>
        </p:spPr>
        <p:txBody>
          <a:bodyPr/>
          <a:lstStyle/>
          <a:p>
            <a:fld id="{A85839E9-29D3-4DFA-8CD7-981E09AED783}" type="datetimeFigureOut">
              <a:rPr lang="en-GB" smtClean="0"/>
              <a:t>08/06/2022</a:t>
            </a:fld>
            <a:endParaRPr lang="en-GB"/>
          </a:p>
        </p:txBody>
      </p:sp>
      <p:sp>
        <p:nvSpPr>
          <p:cNvPr id="5" name="Footer Placeholder 4">
            <a:extLst>
              <a:ext uri="{FF2B5EF4-FFF2-40B4-BE49-F238E27FC236}">
                <a16:creationId xmlns:a16="http://schemas.microsoft.com/office/drawing/2014/main" id="{635A4BA4-E763-4CBB-A927-7C63046E38AD}"/>
              </a:ext>
            </a:extLst>
          </p:cNvPr>
          <p:cNvSpPr>
            <a:spLocks noGrp="1"/>
          </p:cNvSpPr>
          <p:nvPr>
            <p:ph type="ftr" sz="quarter" idx="11"/>
          </p:nvPr>
        </p:nvSpPr>
        <p:spPr>
          <a:xfrm flipH="1" flipV="1">
            <a:off x="4118611" y="632461"/>
            <a:ext cx="34289" cy="34289"/>
          </a:xfrm>
        </p:spPr>
        <p:txBody>
          <a:bodyPr/>
          <a:lstStyle/>
          <a:p>
            <a:endParaRPr lang="en-GB"/>
          </a:p>
        </p:txBody>
      </p:sp>
      <p:sp>
        <p:nvSpPr>
          <p:cNvPr id="6" name="Slide Number Placeholder 5">
            <a:extLst>
              <a:ext uri="{FF2B5EF4-FFF2-40B4-BE49-F238E27FC236}">
                <a16:creationId xmlns:a16="http://schemas.microsoft.com/office/drawing/2014/main" id="{67704E01-D8B2-4834-AB49-B3336F74DA9A}"/>
              </a:ext>
            </a:extLst>
          </p:cNvPr>
          <p:cNvSpPr>
            <a:spLocks noGrp="1"/>
          </p:cNvSpPr>
          <p:nvPr>
            <p:ph type="sldNum" sz="quarter" idx="12"/>
          </p:nvPr>
        </p:nvSpPr>
        <p:spPr>
          <a:xfrm>
            <a:off x="4152900" y="666750"/>
            <a:ext cx="482600" cy="50800"/>
          </a:xfrm>
        </p:spPr>
        <p:txBody>
          <a:bodyPr/>
          <a:lstStyle/>
          <a:p>
            <a:fld id="{44572E17-AB04-4540-9A72-97F6AB0A917F}" type="slidenum">
              <a:rPr lang="en-GB" smtClean="0"/>
              <a:t>‹#›</a:t>
            </a:fld>
            <a:endParaRPr lang="en-GB"/>
          </a:p>
        </p:txBody>
      </p:sp>
    </p:spTree>
    <p:extLst>
      <p:ext uri="{BB962C8B-B14F-4D97-AF65-F5344CB8AC3E}">
        <p14:creationId xmlns:p14="http://schemas.microsoft.com/office/powerpoint/2010/main" val="894249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0"/>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8"/>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259377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5"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1"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 y="364676"/>
            <a:ext cx="1548794" cy="1298037"/>
          </a:xfrm>
          <a:prstGeom prst="rect">
            <a:avLst/>
          </a:prstGeom>
        </p:spPr>
      </p:pic>
    </p:spTree>
    <p:extLst>
      <p:ext uri="{BB962C8B-B14F-4D97-AF65-F5344CB8AC3E}">
        <p14:creationId xmlns:p14="http://schemas.microsoft.com/office/powerpoint/2010/main" val="2206248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1"/>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5"/>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7" y="2854760"/>
            <a:ext cx="8348663" cy="523215"/>
          </a:xfrm>
          <a:prstGeom prst="rect">
            <a:avLst/>
          </a:prstGeom>
        </p:spPr>
        <p:txBody>
          <a:bodyPr/>
          <a:lstStyle>
            <a:lvl1pPr marL="0" indent="0">
              <a:buNone/>
              <a:defRPr sz="2000"/>
            </a:lvl1pPr>
            <a:lvl2pPr marL="457178" indent="0">
              <a:buNone/>
              <a:defRPr/>
            </a:lvl2pPr>
            <a:lvl3pPr marL="914355" indent="0">
              <a:buNone/>
              <a:defRPr/>
            </a:lvl3pPr>
            <a:lvl4pPr marL="1371532" indent="0">
              <a:buNone/>
              <a:defRPr/>
            </a:lvl4pPr>
            <a:lvl5pPr marL="1828709"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78"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78" indent="0">
              <a:buNone/>
              <a:defRPr/>
            </a:lvl2pPr>
            <a:lvl3pPr marL="914355" indent="0">
              <a:buNone/>
              <a:defRPr/>
            </a:lvl3pPr>
            <a:lvl4pPr marL="1371532" indent="0">
              <a:buNone/>
              <a:defRPr/>
            </a:lvl4pPr>
            <a:lvl5pPr marL="1828709"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4"/>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527109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3600523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695766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5"/>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
        <p:nvSpPr>
          <p:cNvPr id="5" name="Shape 172">
            <a:extLst>
              <a:ext uri="{FF2B5EF4-FFF2-40B4-BE49-F238E27FC236}">
                <a16:creationId xmlns:a16="http://schemas.microsoft.com/office/drawing/2014/main" id="{2EEFACCA-DD24-41D7-9440-C13B393EA737}"/>
              </a:ext>
            </a:extLst>
          </p:cNvPr>
          <p:cNvSpPr/>
          <p:nvPr userDrawn="1"/>
        </p:nvSpPr>
        <p:spPr>
          <a:xfrm>
            <a:off x="0" y="4866670"/>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02">
              <a:defRPr/>
            </a:pPr>
            <a:endParaRPr sz="1200" kern="0">
              <a:solidFill>
                <a:prstClr val="white"/>
              </a:solidFill>
              <a:latin typeface="Arial"/>
              <a:cs typeface="Arial" panose="020B0604020202020204" pitchFamily="34" charset="0"/>
            </a:endParaRPr>
          </a:p>
        </p:txBody>
      </p:sp>
      <p:sp>
        <p:nvSpPr>
          <p:cNvPr id="6" name="Text Placeholder 2">
            <a:extLst>
              <a:ext uri="{FF2B5EF4-FFF2-40B4-BE49-F238E27FC236}">
                <a16:creationId xmlns:a16="http://schemas.microsoft.com/office/drawing/2014/main" id="{824DFB96-D2A1-40A7-BA01-77C49537EF96}"/>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9061161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9101214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3962334724"/>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2067353539"/>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5" y="944565"/>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34164824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1" y="189909"/>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3"/>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5" y="2854758"/>
            <a:ext cx="8348663" cy="52321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6" y="4430371"/>
            <a:ext cx="8100081"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2"/>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2296690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2" y="1117602"/>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2"/>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2"/>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208116162"/>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90" y="1177502"/>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90" y="1177502"/>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2" y="1177502"/>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4" y="1177502"/>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068679164"/>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696025633"/>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5"/>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625239256"/>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7"/>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68464355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7"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652427589"/>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78" indent="0">
              <a:buNone/>
              <a:defRPr>
                <a:solidFill>
                  <a:srgbClr val="FFFFFF"/>
                </a:solidFill>
              </a:defRPr>
            </a:lvl2pPr>
            <a:lvl3pPr marL="914355" indent="0">
              <a:buNone/>
              <a:defRPr>
                <a:solidFill>
                  <a:srgbClr val="FFFFFF"/>
                </a:solidFill>
              </a:defRPr>
            </a:lvl3pPr>
            <a:lvl4pPr marL="1371532" indent="0">
              <a:buNone/>
              <a:defRPr>
                <a:solidFill>
                  <a:srgbClr val="FFFFFF"/>
                </a:solidFill>
              </a:defRPr>
            </a:lvl4pPr>
            <a:lvl5pPr marL="1828709"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24238356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7" name="object 2"/>
          <p:cNvSpPr txBox="1"/>
          <p:nvPr userDrawn="1"/>
        </p:nvSpPr>
        <p:spPr>
          <a:xfrm>
            <a:off x="762007" y="2060859"/>
            <a:ext cx="8649181" cy="923330"/>
          </a:xfrm>
          <a:prstGeom prst="rect">
            <a:avLst/>
          </a:prstGeom>
        </p:spPr>
        <p:txBody>
          <a:bodyPr vert="horz" wrap="square" lIns="0" tIns="0" rIns="0" bIns="0" rtlCol="0">
            <a:spAutoFit/>
          </a:bodyPr>
          <a:lstStyle/>
          <a:p>
            <a:pPr marL="12700"/>
            <a:r>
              <a:rPr lang="en-GB" sz="6000" spc="-55">
                <a:solidFill>
                  <a:srgbClr val="00AEEF"/>
                </a:solidFill>
                <a:latin typeface="Arial"/>
                <a:cs typeface="Arial"/>
              </a:rPr>
              <a:t>Thank you</a:t>
            </a:r>
          </a:p>
        </p:txBody>
      </p:sp>
      <p:sp>
        <p:nvSpPr>
          <p:cNvPr id="8" name="object 3"/>
          <p:cNvSpPr/>
          <p:nvPr userDrawn="1"/>
        </p:nvSpPr>
        <p:spPr>
          <a:xfrm>
            <a:off x="762003" y="2895845"/>
            <a:ext cx="8352155" cy="0"/>
          </a:xfrm>
          <a:custGeom>
            <a:avLst/>
            <a:gdLst/>
            <a:ahLst/>
            <a:cxnLst/>
            <a:rect l="l" t="t" r="r" b="b"/>
            <a:pathLst>
              <a:path w="8352155">
                <a:moveTo>
                  <a:pt x="0" y="0"/>
                </a:moveTo>
                <a:lnTo>
                  <a:pt x="8352002" y="0"/>
                </a:lnTo>
              </a:path>
            </a:pathLst>
          </a:custGeom>
          <a:ln w="12700">
            <a:solidFill>
              <a:srgbClr val="00AEEF"/>
            </a:solidFill>
          </a:ln>
        </p:spPr>
        <p:txBody>
          <a:bodyPr wrap="square" lIns="0" tIns="0" rIns="0" bIns="0" rtlCol="0"/>
          <a:lstStyle/>
          <a:p>
            <a:endParaRPr sz="1800">
              <a:solidFill>
                <a:prstClr val="black"/>
              </a:solidFill>
            </a:endParaRPr>
          </a:p>
        </p:txBody>
      </p:sp>
      <p:pic>
        <p:nvPicPr>
          <p:cNvPr id="9" name="Picture 8" descr="Oil &amp; Gas Authority_CYAN_AW.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1" y="364676"/>
            <a:ext cx="1548794" cy="1298037"/>
          </a:xfrm>
          <a:prstGeom prst="rect">
            <a:avLst/>
          </a:prstGeom>
        </p:spPr>
      </p:pic>
    </p:spTree>
    <p:extLst>
      <p:ext uri="{BB962C8B-B14F-4D97-AF65-F5344CB8AC3E}">
        <p14:creationId xmlns:p14="http://schemas.microsoft.com/office/powerpoint/2010/main" val="2165351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2021</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1349705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03651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523280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87581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5489167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51204264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1327085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COL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4100408190"/>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guide id="3" pos="1497">
          <p15:clr>
            <a:srgbClr val="FBAE40"/>
          </p15:clr>
        </p15:guide>
        <p15:guide id="4" pos="1610">
          <p15:clr>
            <a:srgbClr val="FBAE40"/>
          </p15:clr>
        </p15:guide>
        <p15:guide id="5" pos="4195">
          <p15:clr>
            <a:srgbClr val="FBAE40"/>
          </p15:clr>
        </p15:guide>
        <p15:guide id="6" pos="433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COL_Layout_RH_pic">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E71A92DE-43DC-4E71-929F-2773EFFD3854}"/>
              </a:ext>
            </a:extLst>
          </p:cNvPr>
          <p:cNvSpPr>
            <a:spLocks noGrp="1"/>
          </p:cNvSpPr>
          <p:nvPr>
            <p:ph type="pic" sz="quarter" idx="11"/>
          </p:nvPr>
        </p:nvSpPr>
        <p:spPr>
          <a:xfrm>
            <a:off x="4716464" y="944564"/>
            <a:ext cx="4103687" cy="3605212"/>
          </a:xfrm>
          <a:prstGeom prst="rect">
            <a:avLst/>
          </a:prstGeom>
          <a:noFill/>
        </p:spPr>
        <p:txBody>
          <a:bodyPr anchor="ctr"/>
          <a:lstStyle>
            <a:lvl1pPr>
              <a:defRPr lang="en-GB" dirty="0"/>
            </a:lvl1pPr>
          </a:lstStyle>
          <a:p>
            <a:pPr marL="0" lvl="0" indent="0" algn="ctr">
              <a:buNone/>
            </a:pPr>
            <a:endParaRPr lang="en-GB"/>
          </a:p>
        </p:txBody>
      </p:sp>
    </p:spTree>
    <p:extLst>
      <p:ext uri="{BB962C8B-B14F-4D97-AF65-F5344CB8AC3E}">
        <p14:creationId xmlns:p14="http://schemas.microsoft.com/office/powerpoint/2010/main" val="1817247223"/>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i picture layout &amp;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677A9064-15AA-4B77-B5A3-AA703D4787E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456D2155-D0B7-43AC-9146-89EB48C0D951}"/>
              </a:ext>
            </a:extLst>
          </p:cNvPr>
          <p:cNvSpPr>
            <a:spLocks noGrp="1"/>
          </p:cNvSpPr>
          <p:nvPr>
            <p:ph type="pic" sz="quarter" idx="11"/>
          </p:nvPr>
        </p:nvSpPr>
        <p:spPr>
          <a:xfrm>
            <a:off x="431801" y="1117601"/>
            <a:ext cx="2698750" cy="1974850"/>
          </a:xfrm>
          <a:prstGeom prst="rect">
            <a:avLst/>
          </a:prstGeom>
          <a:noFill/>
        </p:spPr>
        <p:txBody>
          <a:bodyPr anchor="ctr"/>
          <a:lstStyle>
            <a:lvl1pPr marL="0" indent="0" algn="ctr">
              <a:buNone/>
              <a:defRPr/>
            </a:lvl1pPr>
          </a:lstStyle>
          <a:p>
            <a:endParaRPr lang="en-GB"/>
          </a:p>
        </p:txBody>
      </p:sp>
      <p:sp>
        <p:nvSpPr>
          <p:cNvPr id="8" name="Picture Placeholder 5">
            <a:extLst>
              <a:ext uri="{FF2B5EF4-FFF2-40B4-BE49-F238E27FC236}">
                <a16:creationId xmlns:a16="http://schemas.microsoft.com/office/drawing/2014/main" id="{4865298D-0641-4573-A311-C26E288142BE}"/>
              </a:ext>
            </a:extLst>
          </p:cNvPr>
          <p:cNvSpPr>
            <a:spLocks noGrp="1"/>
          </p:cNvSpPr>
          <p:nvPr>
            <p:ph type="pic" sz="quarter" idx="12"/>
          </p:nvPr>
        </p:nvSpPr>
        <p:spPr>
          <a:xfrm>
            <a:off x="3276600" y="1117601"/>
            <a:ext cx="2700338" cy="197485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EA2CE309-6861-4DD8-8696-903C2EB45CD8}"/>
              </a:ext>
            </a:extLst>
          </p:cNvPr>
          <p:cNvSpPr>
            <a:spLocks noGrp="1"/>
          </p:cNvSpPr>
          <p:nvPr>
            <p:ph type="pic" sz="quarter" idx="14"/>
          </p:nvPr>
        </p:nvSpPr>
        <p:spPr>
          <a:xfrm>
            <a:off x="6119813" y="1117601"/>
            <a:ext cx="2698750" cy="197485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2942054368"/>
      </p:ext>
    </p:extLst>
  </p:cSld>
  <p:clrMapOvr>
    <a:masterClrMapping/>
  </p:clrMapOvr>
  <p:extLst>
    <p:ext uri="{DCECCB84-F9BA-43D5-87BE-67443E8EF086}">
      <p15:sldGuideLst xmlns:p15="http://schemas.microsoft.com/office/powerpoint/2012/main">
        <p15:guide id="1" pos="1973">
          <p15:clr>
            <a:srgbClr val="FBAE40"/>
          </p15:clr>
        </p15:guide>
        <p15:guide id="2" pos="2064">
          <p15:clr>
            <a:srgbClr val="FBAE40"/>
          </p15:clr>
        </p15:guide>
        <p15:guide id="3" pos="3765">
          <p15:clr>
            <a:srgbClr val="FBAE40"/>
          </p15:clr>
        </p15:guide>
        <p15:guide id="4" pos="3855">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ad_picture_layout_&amp;_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58878778-A3ED-479C-B2E2-25B5F28F075C}"/>
              </a:ext>
            </a:extLst>
          </p:cNvPr>
          <p:cNvSpPr>
            <a:spLocks noGrp="1"/>
          </p:cNvSpPr>
          <p:nvPr>
            <p:ph type="pic" sz="quarter" idx="11"/>
          </p:nvPr>
        </p:nvSpPr>
        <p:spPr>
          <a:xfrm>
            <a:off x="439689" y="1177501"/>
            <a:ext cx="1971725" cy="1488241"/>
          </a:xfrm>
          <a:prstGeom prst="rect">
            <a:avLst/>
          </a:prstGeom>
          <a:noFill/>
        </p:spPr>
        <p:txBody>
          <a:bodyPr anchor="ctr"/>
          <a:lstStyle>
            <a:lvl1pPr marL="0" indent="0" algn="ctr">
              <a:buNone/>
              <a:defRPr/>
            </a:lvl1pPr>
          </a:lstStyle>
          <a:p>
            <a:endParaRPr lang="en-GB"/>
          </a:p>
        </p:txBody>
      </p:sp>
      <p:sp>
        <p:nvSpPr>
          <p:cNvPr id="16" name="Picture Placeholder 5">
            <a:extLst>
              <a:ext uri="{FF2B5EF4-FFF2-40B4-BE49-F238E27FC236}">
                <a16:creationId xmlns:a16="http://schemas.microsoft.com/office/drawing/2014/main" id="{B82CFB37-70F7-42CC-9561-D62683D86C3C}"/>
              </a:ext>
            </a:extLst>
          </p:cNvPr>
          <p:cNvSpPr>
            <a:spLocks noGrp="1"/>
          </p:cNvSpPr>
          <p:nvPr>
            <p:ph type="pic" sz="quarter" idx="15"/>
          </p:nvPr>
        </p:nvSpPr>
        <p:spPr>
          <a:xfrm>
            <a:off x="2566989" y="1177501"/>
            <a:ext cx="1971725" cy="1488241"/>
          </a:xfrm>
          <a:prstGeom prst="rect">
            <a:avLst/>
          </a:prstGeom>
          <a:noFill/>
        </p:spPr>
        <p:txBody>
          <a:bodyPr anchor="ctr"/>
          <a:lstStyle>
            <a:lvl1pPr marL="0" indent="0" algn="ctr">
              <a:buNone/>
              <a:defRPr/>
            </a:lvl1pPr>
          </a:lstStyle>
          <a:p>
            <a:endParaRPr lang="en-GB"/>
          </a:p>
        </p:txBody>
      </p:sp>
      <p:sp>
        <p:nvSpPr>
          <p:cNvPr id="17" name="Picture Placeholder 5">
            <a:extLst>
              <a:ext uri="{FF2B5EF4-FFF2-40B4-BE49-F238E27FC236}">
                <a16:creationId xmlns:a16="http://schemas.microsoft.com/office/drawing/2014/main" id="{06755C7B-61DD-4C1A-9E4E-189A49C48A2C}"/>
              </a:ext>
            </a:extLst>
          </p:cNvPr>
          <p:cNvSpPr>
            <a:spLocks noGrp="1"/>
          </p:cNvSpPr>
          <p:nvPr>
            <p:ph type="pic" sz="quarter" idx="16"/>
          </p:nvPr>
        </p:nvSpPr>
        <p:spPr>
          <a:xfrm>
            <a:off x="4705351" y="1177501"/>
            <a:ext cx="1971725" cy="1488241"/>
          </a:xfrm>
          <a:prstGeom prst="rect">
            <a:avLst/>
          </a:prstGeom>
          <a:noFill/>
        </p:spPr>
        <p:txBody>
          <a:bodyPr anchor="ctr"/>
          <a:lstStyle>
            <a:lvl1pPr marL="0" indent="0" algn="ctr">
              <a:buNone/>
              <a:defRPr/>
            </a:lvl1pPr>
          </a:lstStyle>
          <a:p>
            <a:endParaRPr lang="en-GB"/>
          </a:p>
        </p:txBody>
      </p:sp>
      <p:sp>
        <p:nvSpPr>
          <p:cNvPr id="18" name="Picture Placeholder 5">
            <a:extLst>
              <a:ext uri="{FF2B5EF4-FFF2-40B4-BE49-F238E27FC236}">
                <a16:creationId xmlns:a16="http://schemas.microsoft.com/office/drawing/2014/main" id="{07A14314-BBCF-4EF9-BBF8-7ABDEBA24BD2}"/>
              </a:ext>
            </a:extLst>
          </p:cNvPr>
          <p:cNvSpPr>
            <a:spLocks noGrp="1"/>
          </p:cNvSpPr>
          <p:nvPr>
            <p:ph type="pic" sz="quarter" idx="17"/>
          </p:nvPr>
        </p:nvSpPr>
        <p:spPr>
          <a:xfrm>
            <a:off x="6843713" y="1177501"/>
            <a:ext cx="1971725" cy="1488241"/>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1832896188"/>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7">
          <p15:clr>
            <a:srgbClr val="FBAE40"/>
          </p15:clr>
        </p15:guide>
        <p15:guide id="5" pos="4209">
          <p15:clr>
            <a:srgbClr val="FBAE40"/>
          </p15:clr>
        </p15:guide>
        <p15:guide id="6" pos="4305">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Agenda_layout_01">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F819700D-5A70-487F-9190-5B352B76D3AF}"/>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83081676"/>
      </p:ext>
    </p:extLst>
  </p:cSld>
  <p:clrMapOvr>
    <a:masterClrMapping/>
  </p:clrMapOvr>
  <p:extLst>
    <p:ext uri="{DCECCB84-F9BA-43D5-87BE-67443E8EF086}">
      <p15:sldGuideLst xmlns:p15="http://schemas.microsoft.com/office/powerpoint/2012/main">
        <p15:guide id="1" pos="2865">
          <p15:clr>
            <a:srgbClr val="FBAE40"/>
          </p15:clr>
        </p15:guide>
        <p15:guide id="2" pos="2964">
          <p15:clr>
            <a:srgbClr val="FBAE40"/>
          </p15:clr>
        </p15:guide>
        <p15:guide id="3" pos="1519">
          <p15:clr>
            <a:srgbClr val="FBAE40"/>
          </p15:clr>
        </p15:guide>
        <p15:guide id="4" pos="1610">
          <p15:clr>
            <a:srgbClr val="FBAE40"/>
          </p15:clr>
        </p15:guide>
        <p15:guide id="5" pos="4209">
          <p15:clr>
            <a:srgbClr val="FBAE40"/>
          </p15:clr>
        </p15:guide>
        <p15:guide id="6" pos="4309">
          <p15:clr>
            <a:srgbClr val="FBAE40"/>
          </p15:clr>
        </p15:guide>
        <p15:guide id="7" orient="horz" pos="730">
          <p15:clr>
            <a:srgbClr val="FBAE40"/>
          </p15:clr>
        </p15:guide>
        <p15:guide id="8" orient="horz" pos="1673">
          <p15:clr>
            <a:srgbClr val="FBAE40"/>
          </p15:clr>
        </p15:guide>
        <p15:guide id="9" orient="horz" pos="1754">
          <p15:clr>
            <a:srgbClr val="FBAE40"/>
          </p15:clr>
        </p15:guide>
        <p15:guide id="10" orient="horz" pos="269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ad picture layou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5" name="Text Placeholder 2">
            <a:extLst>
              <a:ext uri="{FF2B5EF4-FFF2-40B4-BE49-F238E27FC236}">
                <a16:creationId xmlns:a16="http://schemas.microsoft.com/office/drawing/2014/main" id="{2B01D23D-6291-4A6A-9E71-CA39790B075D}"/>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6" name="Picture Placeholder 5">
            <a:extLst>
              <a:ext uri="{FF2B5EF4-FFF2-40B4-BE49-F238E27FC236}">
                <a16:creationId xmlns:a16="http://schemas.microsoft.com/office/drawing/2014/main" id="{6DB07D8A-B829-45B0-8CE8-449B892781B6}"/>
              </a:ext>
            </a:extLst>
          </p:cNvPr>
          <p:cNvSpPr>
            <a:spLocks noGrp="1"/>
          </p:cNvSpPr>
          <p:nvPr>
            <p:ph type="pic" sz="quarter" idx="11"/>
          </p:nvPr>
        </p:nvSpPr>
        <p:spPr>
          <a:xfrm>
            <a:off x="431800" y="857250"/>
            <a:ext cx="4102100" cy="1836000"/>
          </a:xfrm>
          <a:prstGeom prst="rect">
            <a:avLst/>
          </a:prstGeom>
          <a:noFill/>
        </p:spPr>
        <p:txBody>
          <a:bodyPr anchor="ctr"/>
          <a:lstStyle>
            <a:lvl1pPr marL="0" indent="0" algn="ctr">
              <a:buNone/>
              <a:defRPr/>
            </a:lvl1pPr>
          </a:lstStyle>
          <a:p>
            <a:endParaRPr lang="en-GB"/>
          </a:p>
        </p:txBody>
      </p:sp>
      <p:sp>
        <p:nvSpPr>
          <p:cNvPr id="9" name="Picture Placeholder 5">
            <a:extLst>
              <a:ext uri="{FF2B5EF4-FFF2-40B4-BE49-F238E27FC236}">
                <a16:creationId xmlns:a16="http://schemas.microsoft.com/office/drawing/2014/main" id="{A7F514CB-E3D0-4CF2-8E6F-DEF8880B6BD2}"/>
              </a:ext>
            </a:extLst>
          </p:cNvPr>
          <p:cNvSpPr>
            <a:spLocks noGrp="1"/>
          </p:cNvSpPr>
          <p:nvPr>
            <p:ph type="pic" sz="quarter" idx="12"/>
          </p:nvPr>
        </p:nvSpPr>
        <p:spPr>
          <a:xfrm>
            <a:off x="4716463" y="857250"/>
            <a:ext cx="4102100" cy="1836000"/>
          </a:xfrm>
          <a:prstGeom prst="rect">
            <a:avLst/>
          </a:prstGeom>
          <a:noFill/>
        </p:spPr>
        <p:txBody>
          <a:bodyPr anchor="ctr"/>
          <a:lstStyle>
            <a:lvl1pPr marL="0" indent="0" algn="ctr">
              <a:buNone/>
              <a:defRPr/>
            </a:lvl1pPr>
          </a:lstStyle>
          <a:p>
            <a:endParaRPr lang="en-GB"/>
          </a:p>
        </p:txBody>
      </p:sp>
      <p:sp>
        <p:nvSpPr>
          <p:cNvPr id="10" name="Picture Placeholder 5">
            <a:extLst>
              <a:ext uri="{FF2B5EF4-FFF2-40B4-BE49-F238E27FC236}">
                <a16:creationId xmlns:a16="http://schemas.microsoft.com/office/drawing/2014/main" id="{AF0D129A-716D-4DE2-BC86-62AD6977E00F}"/>
              </a:ext>
            </a:extLst>
          </p:cNvPr>
          <p:cNvSpPr>
            <a:spLocks noGrp="1"/>
          </p:cNvSpPr>
          <p:nvPr>
            <p:ph type="pic" sz="quarter" idx="13"/>
          </p:nvPr>
        </p:nvSpPr>
        <p:spPr>
          <a:xfrm>
            <a:off x="431800" y="2862262"/>
            <a:ext cx="4102100" cy="1836000"/>
          </a:xfrm>
          <a:prstGeom prst="rect">
            <a:avLst/>
          </a:prstGeom>
          <a:noFill/>
        </p:spPr>
        <p:txBody>
          <a:bodyPr anchor="ctr"/>
          <a:lstStyle>
            <a:lvl1pPr marL="0" indent="0" algn="ctr">
              <a:buNone/>
              <a:defRPr/>
            </a:lvl1pPr>
          </a:lstStyle>
          <a:p>
            <a:endParaRPr lang="en-GB"/>
          </a:p>
        </p:txBody>
      </p:sp>
      <p:sp>
        <p:nvSpPr>
          <p:cNvPr id="11" name="Picture Placeholder 5">
            <a:extLst>
              <a:ext uri="{FF2B5EF4-FFF2-40B4-BE49-F238E27FC236}">
                <a16:creationId xmlns:a16="http://schemas.microsoft.com/office/drawing/2014/main" id="{8B65A3AB-D335-4F53-891B-3500C75ABC15}"/>
              </a:ext>
            </a:extLst>
          </p:cNvPr>
          <p:cNvSpPr>
            <a:spLocks noGrp="1"/>
          </p:cNvSpPr>
          <p:nvPr>
            <p:ph type="pic" sz="quarter" idx="14"/>
          </p:nvPr>
        </p:nvSpPr>
        <p:spPr>
          <a:xfrm>
            <a:off x="4716463" y="2862262"/>
            <a:ext cx="4102100" cy="1836000"/>
          </a:xfrm>
          <a:prstGeom prst="rect">
            <a:avLst/>
          </a:prstGeom>
          <a:noFill/>
        </p:spPr>
        <p:txBody>
          <a:bodyPr anchor="ctr"/>
          <a:lstStyle>
            <a:lvl1pPr marL="0" indent="0" algn="ctr">
              <a:buNone/>
              <a:defRPr/>
            </a:lvl1pPr>
          </a:lstStyle>
          <a:p>
            <a:endParaRPr lang="en-GB"/>
          </a:p>
        </p:txBody>
      </p:sp>
    </p:spTree>
    <p:extLst>
      <p:ext uri="{BB962C8B-B14F-4D97-AF65-F5344CB8AC3E}">
        <p14:creationId xmlns:p14="http://schemas.microsoft.com/office/powerpoint/2010/main" val="3188838521"/>
      </p:ext>
    </p:extLst>
  </p:cSld>
  <p:clrMapOvr>
    <a:masterClrMapping/>
  </p:clrMapOvr>
  <p:extLst>
    <p:ext uri="{DCECCB84-F9BA-43D5-87BE-67443E8EF086}">
      <p15:sldGuideLst xmlns:p15="http://schemas.microsoft.com/office/powerpoint/2012/main">
        <p15:guide id="1" pos="2857">
          <p15:clr>
            <a:srgbClr val="FBAE40"/>
          </p15:clr>
        </p15:guide>
        <p15:guide id="2" pos="29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072037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lumn_feature_box">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6" name="Picture Placeholder 5">
            <a:extLst>
              <a:ext uri="{FF2B5EF4-FFF2-40B4-BE49-F238E27FC236}">
                <a16:creationId xmlns:a16="http://schemas.microsoft.com/office/drawing/2014/main" id="{6C605FFE-972D-49E1-BB04-B163FB801E63}"/>
              </a:ext>
            </a:extLst>
          </p:cNvPr>
          <p:cNvSpPr>
            <a:spLocks noGrp="1"/>
          </p:cNvSpPr>
          <p:nvPr>
            <p:ph type="pic" sz="quarter" idx="11"/>
          </p:nvPr>
        </p:nvSpPr>
        <p:spPr>
          <a:xfrm>
            <a:off x="431799" y="857250"/>
            <a:ext cx="5591176" cy="2442210"/>
          </a:xfrm>
          <a:prstGeom prst="rect">
            <a:avLst/>
          </a:prstGeom>
          <a:noFill/>
        </p:spPr>
        <p:txBody>
          <a:bodyPr anchor="ctr"/>
          <a:lstStyle>
            <a:lvl1pPr marL="0" indent="0" algn="ctr">
              <a:buNone/>
              <a:defRPr/>
            </a:lvl1pPr>
          </a:lstStyle>
          <a:p>
            <a:endParaRPr lang="en-GB"/>
          </a:p>
        </p:txBody>
      </p:sp>
      <p:sp>
        <p:nvSpPr>
          <p:cNvPr id="9" name="Text Placeholder 2">
            <a:extLst>
              <a:ext uri="{FF2B5EF4-FFF2-40B4-BE49-F238E27FC236}">
                <a16:creationId xmlns:a16="http://schemas.microsoft.com/office/drawing/2014/main" id="{69E0E834-A8AE-4C60-9A63-F248B8296081}"/>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Tree>
    <p:extLst>
      <p:ext uri="{BB962C8B-B14F-4D97-AF65-F5344CB8AC3E}">
        <p14:creationId xmlns:p14="http://schemas.microsoft.com/office/powerpoint/2010/main" val="1480857893"/>
      </p:ext>
    </p:extLst>
  </p:cSld>
  <p:clrMapOvr>
    <a:masterClrMapping/>
  </p:clrMapOvr>
  <p:extLst>
    <p:ext uri="{DCECCB84-F9BA-43D5-87BE-67443E8EF086}">
      <p15:sldGuideLst xmlns:p15="http://schemas.microsoft.com/office/powerpoint/2012/main">
        <p15:guide id="2" pos="3923">
          <p15:clr>
            <a:srgbClr val="FBAE40"/>
          </p15:clr>
        </p15:guide>
        <p15:guide id="7" pos="379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2554010723"/>
      </p:ext>
    </p:extLst>
  </p:cSld>
  <p:clrMapOvr>
    <a:masterClrMapping/>
  </p:clrMapOvr>
  <p:extLst>
    <p:ext uri="{DCECCB84-F9BA-43D5-87BE-67443E8EF086}">
      <p15:sldGuideLst xmlns:p15="http://schemas.microsoft.com/office/powerpoint/2012/main">
        <p15:guide id="1" pos="2849">
          <p15:clr>
            <a:srgbClr val="FBAE40"/>
          </p15:clr>
        </p15:guide>
        <p15:guide id="2" pos="2970">
          <p15:clr>
            <a:srgbClr val="FBAE40"/>
          </p15:clr>
        </p15:guide>
        <p15:guide id="3" pos="1497">
          <p15:clr>
            <a:srgbClr val="FBAE40"/>
          </p15:clr>
        </p15:guide>
        <p15:guide id="4" pos="1616">
          <p15:clr>
            <a:srgbClr val="FBAE40"/>
          </p15:clr>
        </p15:guide>
        <p15:guide id="5" pos="4203">
          <p15:clr>
            <a:srgbClr val="FBAE40"/>
          </p15:clr>
        </p15:guide>
        <p15:guide id="6" pos="4329">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_page">
    <p:bg>
      <p:bgPr>
        <a:solidFill>
          <a:srgbClr val="00AEEF"/>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0700E569-29DA-4C92-8B98-093A575DAB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45580" y="79411"/>
            <a:ext cx="2472690" cy="724646"/>
          </a:xfrm>
          <a:prstGeom prst="rect">
            <a:avLst/>
          </a:prstGeom>
        </p:spPr>
      </p:pic>
      <p:sp>
        <p:nvSpPr>
          <p:cNvPr id="3" name="Text Placeholder 2">
            <a:extLst>
              <a:ext uri="{FF2B5EF4-FFF2-40B4-BE49-F238E27FC236}">
                <a16:creationId xmlns:a16="http://schemas.microsoft.com/office/drawing/2014/main" id="{C6F6A3BA-6F96-4472-946C-225BEBF3F2AD}"/>
              </a:ext>
            </a:extLst>
          </p:cNvPr>
          <p:cNvSpPr>
            <a:spLocks noGrp="1"/>
          </p:cNvSpPr>
          <p:nvPr>
            <p:ph type="body" sz="quarter" idx="10" hasCustomPrompt="1"/>
          </p:nvPr>
        </p:nvSpPr>
        <p:spPr>
          <a:xfrm>
            <a:off x="431800" y="2109789"/>
            <a:ext cx="8388350" cy="884872"/>
          </a:xfrm>
          <a:prstGeom prst="rect">
            <a:avLst/>
          </a:prstGeom>
        </p:spPr>
        <p:txBody>
          <a:bodyPr/>
          <a:lstStyle>
            <a:lvl1pPr marL="0" indent="0">
              <a:buNone/>
              <a:defRPr sz="5400" spc="-200" baseline="0">
                <a:solidFill>
                  <a:srgbClr val="FFFFFF"/>
                </a:solidFill>
              </a:defRPr>
            </a:lvl1pPr>
          </a:lstStyle>
          <a:p>
            <a:pPr lvl="0"/>
            <a:r>
              <a:rPr lang="en-US"/>
              <a:t>Divider slide</a:t>
            </a:r>
            <a:endParaRPr lang="en-GB"/>
          </a:p>
        </p:txBody>
      </p:sp>
      <p:sp>
        <p:nvSpPr>
          <p:cNvPr id="5" name="Text Placeholder 4">
            <a:extLst>
              <a:ext uri="{FF2B5EF4-FFF2-40B4-BE49-F238E27FC236}">
                <a16:creationId xmlns:a16="http://schemas.microsoft.com/office/drawing/2014/main" id="{78B926CB-EC04-4129-8CD2-275903EDA3AA}"/>
              </a:ext>
            </a:extLst>
          </p:cNvPr>
          <p:cNvSpPr>
            <a:spLocks noGrp="1"/>
          </p:cNvSpPr>
          <p:nvPr>
            <p:ph type="body" sz="quarter" idx="11" hasCustomPrompt="1"/>
          </p:nvPr>
        </p:nvSpPr>
        <p:spPr>
          <a:xfrm>
            <a:off x="431800" y="3513138"/>
            <a:ext cx="5717540" cy="1143000"/>
          </a:xfrm>
          <a:prstGeom prst="rect">
            <a:avLst/>
          </a:prstGeom>
        </p:spPr>
        <p:txBody>
          <a:bodyPr/>
          <a:lstStyle>
            <a:lvl1pPr marL="0" indent="0">
              <a:lnSpc>
                <a:spcPts val="2200"/>
              </a:lnSpc>
              <a:spcBef>
                <a:spcPts val="0"/>
              </a:spcBef>
              <a:buNone/>
              <a:defRPr sz="1800">
                <a:solidFill>
                  <a:srgbClr val="FFFFFF"/>
                </a:solidFill>
              </a:defRPr>
            </a:lvl1pPr>
            <a:lvl2pPr marL="457189" indent="0">
              <a:buNone/>
              <a:defRPr>
                <a:solidFill>
                  <a:srgbClr val="FFFFFF"/>
                </a:solidFill>
              </a:defRPr>
            </a:lvl2pPr>
            <a:lvl3pPr marL="914378" indent="0">
              <a:buNone/>
              <a:defRPr>
                <a:solidFill>
                  <a:srgbClr val="FFFFFF"/>
                </a:solidFill>
              </a:defRPr>
            </a:lvl3pPr>
            <a:lvl4pPr marL="1371566" indent="0">
              <a:buNone/>
              <a:defRPr>
                <a:solidFill>
                  <a:srgbClr val="FFFFFF"/>
                </a:solidFill>
              </a:defRPr>
            </a:lvl4pPr>
            <a:lvl5pPr marL="1828754" indent="0">
              <a:buNone/>
              <a:defRPr>
                <a:solidFill>
                  <a:srgbClr val="FFFFFF"/>
                </a:solidFill>
              </a:defRPr>
            </a:lvl5pPr>
          </a:lstStyle>
          <a:p>
            <a:pPr lvl="0"/>
            <a:r>
              <a:rPr lang="en-US"/>
              <a:t>Descriptive text</a:t>
            </a:r>
            <a:endParaRPr lang="en-GB"/>
          </a:p>
        </p:txBody>
      </p:sp>
    </p:spTree>
    <p:extLst>
      <p:ext uri="{BB962C8B-B14F-4D97-AF65-F5344CB8AC3E}">
        <p14:creationId xmlns:p14="http://schemas.microsoft.com/office/powerpoint/2010/main" val="40692318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5A10-B3F0-4C3C-B525-9EDFAAA13EE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0910C4B-70AD-4A02-9FA7-EE46F6677AA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342B2B-560C-479C-B1B5-E3DF6EBF3E09}"/>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4070670E-90F6-4E5C-9EBE-8B171323B9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D1CBFD-88A9-41F6-BE0E-35016B36F08C}"/>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5344685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6AC9-1415-49C2-AC66-9C5BE3229AF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DF9F1C-D6E8-4681-86B8-01CF8B6973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E45C1-2162-4108-8DFB-C47A4B373C85}"/>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A50B3852-91BF-47E2-9E85-674D70A7F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E5412-69AA-4954-A027-9AA804C05CDD}"/>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883938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C0A8E-B085-4D54-94F1-61686335B8C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4B06C7-957D-43FE-A4B3-DC306306F156}"/>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BB9C0C-3800-4E19-9875-2BC123317E50}"/>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34A039AE-6F78-4830-8FD4-C8002A3E4F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2177BD-D499-4172-8FDC-44AC57FE05E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10721443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C162E-0F5E-431B-8C40-FC7D1C08B6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D4AA04-A86D-4E68-934D-1D20D92657A0}"/>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667A0C3-D0B3-4BD5-9200-4CA1B5BC9DC3}"/>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7D29AB-B128-45AD-BB85-4A44FA65E72D}"/>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6" name="Footer Placeholder 5">
            <a:extLst>
              <a:ext uri="{FF2B5EF4-FFF2-40B4-BE49-F238E27FC236}">
                <a16:creationId xmlns:a16="http://schemas.microsoft.com/office/drawing/2014/main" id="{F86B0337-960C-4652-8DCA-A232A5F67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7DE14E-48CE-4A25-AB8E-E09BE7DA155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4851955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1CF4-9DBF-474A-9DC4-25663AE75B25}"/>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B06C442-21D6-4C32-A002-0BE04D5C9B7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E33F53E-5EF3-4E73-840E-C7E737FEB47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1535B05-426C-474E-9CD6-57AFE22919F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C3F9EF4-F424-4818-9D59-BA5281FAFED5}"/>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455429-F6F7-4CD8-82C6-3580BE361A7B}"/>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8" name="Footer Placeholder 7">
            <a:extLst>
              <a:ext uri="{FF2B5EF4-FFF2-40B4-BE49-F238E27FC236}">
                <a16:creationId xmlns:a16="http://schemas.microsoft.com/office/drawing/2014/main" id="{3DCCF61D-F7D4-4205-AD87-33974D15BF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6A2494-AFFD-44BC-A903-5F17739700A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6709559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0EE1-D747-4C76-85FB-263B8562FC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E7226-88AD-4A16-B73F-FB1356293DDC}"/>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4" name="Footer Placeholder 3">
            <a:extLst>
              <a:ext uri="{FF2B5EF4-FFF2-40B4-BE49-F238E27FC236}">
                <a16:creationId xmlns:a16="http://schemas.microsoft.com/office/drawing/2014/main" id="{4AED93DF-D11A-40A5-8106-C340325B4DE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237AC5-5BE3-4275-B0BB-3B2CAF83AF34}"/>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7070483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95D380-01CC-4472-8405-940E4B9D78CE}"/>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3" name="Footer Placeholder 2">
            <a:extLst>
              <a:ext uri="{FF2B5EF4-FFF2-40B4-BE49-F238E27FC236}">
                <a16:creationId xmlns:a16="http://schemas.microsoft.com/office/drawing/2014/main" id="{19F14232-91EE-4B67-A56E-1B0D135668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61C621-4BCA-47E5-80C1-342DF8D22296}"/>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210533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7" name="object 3">
            <a:extLst>
              <a:ext uri="{FF2B5EF4-FFF2-40B4-BE49-F238E27FC236}">
                <a16:creationId xmlns:a16="http://schemas.microsoft.com/office/drawing/2014/main" id="{0CEC0A83-1059-4C8C-A35C-5FC5D3B30997}"/>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5"/>
            <a:ext cx="9144000" cy="276225"/>
          </a:xfrm>
          <a:prstGeom prst="rect">
            <a:avLst/>
          </a:prstGeom>
        </p:spPr>
        <p:txBody>
          <a:bodyPr/>
          <a:lstStyle>
            <a:lvl1pPr marL="0" indent="0" algn="ctr">
              <a:buNone/>
              <a:defRPr sz="1300" b="1">
                <a:solidFill>
                  <a:srgbClr val="FFFFFF"/>
                </a:solidFill>
              </a:defRPr>
            </a:lvl1pPr>
          </a:lstStyle>
          <a:p>
            <a:pPr lvl="0"/>
            <a:r>
              <a:rPr lang="en-GB"/>
              <a:t>Footer text (optional)</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3"/>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2844175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DBC6-261E-47EC-8865-7E8A18E9D41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91A9C4-2CD8-4011-B0C1-7B54DAA14A6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0DAA2D-8C64-4DCA-8518-D2A2F42F842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A61D51F-4438-451B-B893-92630D9C02C8}"/>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6" name="Footer Placeholder 5">
            <a:extLst>
              <a:ext uri="{FF2B5EF4-FFF2-40B4-BE49-F238E27FC236}">
                <a16:creationId xmlns:a16="http://schemas.microsoft.com/office/drawing/2014/main" id="{7EA2C2E7-6635-4AF1-A316-82A717D8AD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8EE6B2-168B-4F94-B875-D5B7AC623CB7}"/>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736121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0606-E288-437A-8DD0-1DF4631EECD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EB15C2-DFF1-4D46-8C57-1E9E9087BEB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9467389B-2513-4A85-A28A-B3E292E9444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0B4BC1-D76C-4F22-A51F-96CA639161C7}"/>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6" name="Footer Placeholder 5">
            <a:extLst>
              <a:ext uri="{FF2B5EF4-FFF2-40B4-BE49-F238E27FC236}">
                <a16:creationId xmlns:a16="http://schemas.microsoft.com/office/drawing/2014/main" id="{222E1493-A4B7-4F59-AEE4-CEF28DA37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5C7C59-966B-45F2-91A0-CD3358B14BDE}"/>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5831586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3628-183D-4314-AB4F-5916D5C8C8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5115F-B39E-488A-B8B7-8C8653E902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48A00D-0373-44D4-B729-AD540125B4F7}"/>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55DF8181-CBA0-4B50-A660-46E018BA9E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05A9CA-3167-40D8-B0D0-FAAA8FAB9719}"/>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3113993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E54928-F19F-40FC-A862-E54309FA8EC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349005-C5E5-4C6F-B958-241CDEF095FB}"/>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B2192-7E40-469C-BEF7-3C4969E8610A}"/>
              </a:ext>
            </a:extLst>
          </p:cNvPr>
          <p:cNvSpPr>
            <a:spLocks noGrp="1"/>
          </p:cNvSpPr>
          <p:nvPr>
            <p:ph type="dt" sz="half" idx="10"/>
          </p:nvPr>
        </p:nvSpPr>
        <p:spPr/>
        <p:txBody>
          <a:body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D6E2D402-5A32-4A3B-8D31-3B12BF5EC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B5CA93-D42F-4CFD-8173-9109495C8EA5}"/>
              </a:ext>
            </a:extLst>
          </p:cNvPr>
          <p:cNvSpPr>
            <a:spLocks noGrp="1"/>
          </p:cNvSpPr>
          <p:nvPr>
            <p:ph type="sldNum" sz="quarter" idx="12"/>
          </p:nvPr>
        </p:nvSpPr>
        <p:spPr/>
        <p:txBody>
          <a:bodyPr/>
          <a:lstStyle/>
          <a:p>
            <a:fld id="{2BE5D190-1B88-466C-AF35-1C8C5A1DB9DE}" type="slidenum">
              <a:rPr lang="en-GB" smtClean="0"/>
              <a:t>‹#›</a:t>
            </a:fld>
            <a:endParaRPr lang="en-GB"/>
          </a:p>
        </p:txBody>
      </p:sp>
    </p:spTree>
    <p:extLst>
      <p:ext uri="{BB962C8B-B14F-4D97-AF65-F5344CB8AC3E}">
        <p14:creationId xmlns:p14="http://schemas.microsoft.com/office/powerpoint/2010/main" val="40096233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3"/>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5" y="195263"/>
            <a:ext cx="2003285" cy="268946"/>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077967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A0B287C-6E98-4ABE-9770-5F9F12084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802" y="189910"/>
            <a:ext cx="1314292" cy="1102863"/>
          </a:xfrm>
          <a:prstGeom prst="rect">
            <a:avLst/>
          </a:prstGeom>
        </p:spPr>
      </p:pic>
      <p:sp>
        <p:nvSpPr>
          <p:cNvPr id="13" name="Text Placeholder 12">
            <a:extLst>
              <a:ext uri="{FF2B5EF4-FFF2-40B4-BE49-F238E27FC236}">
                <a16:creationId xmlns:a16="http://schemas.microsoft.com/office/drawing/2014/main" id="{0570E93D-E3B7-4BCC-8EA8-539718CBFACC}"/>
              </a:ext>
            </a:extLst>
          </p:cNvPr>
          <p:cNvSpPr>
            <a:spLocks noGrp="1"/>
          </p:cNvSpPr>
          <p:nvPr>
            <p:ph type="body" sz="quarter" idx="12" hasCustomPrompt="1"/>
          </p:nvPr>
        </p:nvSpPr>
        <p:spPr>
          <a:xfrm>
            <a:off x="431800" y="1979124"/>
            <a:ext cx="8388350" cy="748313"/>
          </a:xfrm>
          <a:prstGeom prst="rect">
            <a:avLst/>
          </a:prstGeom>
        </p:spPr>
        <p:txBody>
          <a:bodyPr lIns="0" anchor="b"/>
          <a:lstStyle>
            <a:lvl1pPr marL="0" indent="0">
              <a:buNone/>
              <a:defRPr sz="4000">
                <a:solidFill>
                  <a:schemeClr val="bg1"/>
                </a:solidFill>
              </a:defRPr>
            </a:lvl1pPr>
          </a:lstStyle>
          <a:p>
            <a:pPr lvl="0"/>
            <a:r>
              <a:rPr lang="en-US"/>
              <a:t>Title</a:t>
            </a:r>
          </a:p>
        </p:txBody>
      </p:sp>
      <p:cxnSp>
        <p:nvCxnSpPr>
          <p:cNvPr id="15" name="Straight Connector 14">
            <a:extLst>
              <a:ext uri="{FF2B5EF4-FFF2-40B4-BE49-F238E27FC236}">
                <a16:creationId xmlns:a16="http://schemas.microsoft.com/office/drawing/2014/main" id="{DE038CA5-8F1F-4334-8648-E6A7038DE8C1}"/>
              </a:ext>
            </a:extLst>
          </p:cNvPr>
          <p:cNvCxnSpPr/>
          <p:nvPr userDrawn="1"/>
        </p:nvCxnSpPr>
        <p:spPr>
          <a:xfrm>
            <a:off x="431800" y="2727436"/>
            <a:ext cx="83883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01D19A00-8D20-4629-941D-9424F3BBD9A1}"/>
              </a:ext>
            </a:extLst>
          </p:cNvPr>
          <p:cNvSpPr>
            <a:spLocks noGrp="1"/>
          </p:cNvSpPr>
          <p:nvPr>
            <p:ph type="body" sz="quarter" idx="13" hasCustomPrompt="1"/>
          </p:nvPr>
        </p:nvSpPr>
        <p:spPr>
          <a:xfrm>
            <a:off x="441326" y="2854759"/>
            <a:ext cx="8348663" cy="523215"/>
          </a:xfrm>
          <a:prstGeom prst="rect">
            <a:avLst/>
          </a:prstGeom>
        </p:spPr>
        <p:txBody>
          <a:bodyPr/>
          <a:lstStyle>
            <a:lvl1pPr marL="0" indent="0">
              <a:buNone/>
              <a:defRPr sz="2000"/>
            </a:lvl1pPr>
            <a:lvl2pPr marL="457189" indent="0">
              <a:buNone/>
              <a:defRPr/>
            </a:lvl2pPr>
            <a:lvl3pPr marL="914378" indent="0">
              <a:buNone/>
              <a:defRPr/>
            </a:lvl3pPr>
            <a:lvl4pPr marL="1371566" indent="0">
              <a:buNone/>
              <a:defRPr/>
            </a:lvl4pPr>
            <a:lvl5pPr marL="1828754" indent="0">
              <a:buNone/>
              <a:defRPr/>
            </a:lvl5pPr>
          </a:lstStyle>
          <a:p>
            <a:pPr lvl="0"/>
            <a:r>
              <a:rPr lang="en-US"/>
              <a:t>Subtitle</a:t>
            </a:r>
          </a:p>
        </p:txBody>
      </p:sp>
      <p:sp>
        <p:nvSpPr>
          <p:cNvPr id="2" name="TextBox 1">
            <a:extLst>
              <a:ext uri="{FF2B5EF4-FFF2-40B4-BE49-F238E27FC236}">
                <a16:creationId xmlns:a16="http://schemas.microsoft.com/office/drawing/2014/main" id="{B2066D78-725F-47AA-B718-01D0AF25F789}"/>
              </a:ext>
            </a:extLst>
          </p:cNvPr>
          <p:cNvSpPr txBox="1"/>
          <p:nvPr userDrawn="1"/>
        </p:nvSpPr>
        <p:spPr>
          <a:xfrm>
            <a:off x="341117" y="4430371"/>
            <a:ext cx="8100081" cy="523220"/>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 OGA 2020</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chemeClr val="accent5">
                    <a:lumMod val="60000"/>
                    <a:lumOff val="40000"/>
                  </a:schemeClr>
                </a:solidFill>
                <a:effectLst/>
                <a:uLnTx/>
                <a:uFillTx/>
                <a:latin typeface="Arial" panose="020B0604020202020204" pitchFamily="34" charset="0"/>
                <a:ea typeface="+mn-ea"/>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
        <p:nvSpPr>
          <p:cNvPr id="7" name="Text Placeholder 18">
            <a:extLst>
              <a:ext uri="{FF2B5EF4-FFF2-40B4-BE49-F238E27FC236}">
                <a16:creationId xmlns:a16="http://schemas.microsoft.com/office/drawing/2014/main" id="{E28699B9-78A4-46CD-96D9-7ADF5F743E7F}"/>
              </a:ext>
            </a:extLst>
          </p:cNvPr>
          <p:cNvSpPr>
            <a:spLocks noGrp="1"/>
          </p:cNvSpPr>
          <p:nvPr>
            <p:ph type="body" sz="quarter" idx="14" hasCustomPrompt="1"/>
          </p:nvPr>
        </p:nvSpPr>
        <p:spPr>
          <a:xfrm>
            <a:off x="7467600" y="3732212"/>
            <a:ext cx="1332706" cy="523215"/>
          </a:xfrm>
          <a:prstGeom prst="rect">
            <a:avLst/>
          </a:prstGeom>
        </p:spPr>
        <p:txBody>
          <a:bodyPr/>
          <a:lstStyle>
            <a:lvl1pPr marL="0" indent="0" algn="l">
              <a:buNone/>
              <a:defRPr sz="1600"/>
            </a:lvl1pPr>
            <a:lvl2pPr marL="457189" indent="0">
              <a:buNone/>
              <a:defRPr/>
            </a:lvl2pPr>
            <a:lvl3pPr marL="914378" indent="0">
              <a:buNone/>
              <a:defRPr/>
            </a:lvl3pPr>
            <a:lvl4pPr marL="1371566" indent="0">
              <a:buNone/>
              <a:defRPr/>
            </a:lvl4pPr>
            <a:lvl5pPr marL="1828754" indent="0">
              <a:buNone/>
              <a:defRPr/>
            </a:lvl5pPr>
          </a:lstStyle>
          <a:p>
            <a:pPr lvl="0"/>
            <a:r>
              <a:rPr lang="en-US"/>
              <a:t>Date</a:t>
            </a:r>
          </a:p>
        </p:txBody>
      </p:sp>
      <p:sp>
        <p:nvSpPr>
          <p:cNvPr id="4" name="Text Placeholder 3">
            <a:extLst>
              <a:ext uri="{FF2B5EF4-FFF2-40B4-BE49-F238E27FC236}">
                <a16:creationId xmlns:a16="http://schemas.microsoft.com/office/drawing/2014/main" id="{3D107FD8-55F8-49DE-9B26-9B96CD7905DD}"/>
              </a:ext>
            </a:extLst>
          </p:cNvPr>
          <p:cNvSpPr>
            <a:spLocks noGrp="1"/>
          </p:cNvSpPr>
          <p:nvPr>
            <p:ph type="body" sz="quarter" idx="15" hasCustomPrompt="1"/>
          </p:nvPr>
        </p:nvSpPr>
        <p:spPr>
          <a:xfrm>
            <a:off x="441325" y="3732213"/>
            <a:ext cx="6398202" cy="568325"/>
          </a:xfrm>
          <a:prstGeom prst="rect">
            <a:avLst/>
          </a:prstGeom>
        </p:spPr>
        <p:txBody>
          <a:bodyPr/>
          <a:lstStyle>
            <a:lvl1pPr marL="0" indent="0">
              <a:buNone/>
              <a:defRPr sz="1600"/>
            </a:lvl1pPr>
          </a:lstStyle>
          <a:p>
            <a:pPr lvl="0"/>
            <a:r>
              <a:rPr lang="en-US"/>
              <a:t>Speaker &amp; title</a:t>
            </a:r>
          </a:p>
        </p:txBody>
      </p:sp>
    </p:spTree>
    <p:extLst>
      <p:ext uri="{BB962C8B-B14F-4D97-AF65-F5344CB8AC3E}">
        <p14:creationId xmlns:p14="http://schemas.microsoft.com/office/powerpoint/2010/main" val="39518534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7272446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OGA blue heading &amp; logo">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FEA859-4932-4101-BDA4-3BFA3FB87115}"/>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
        <p:nvSpPr>
          <p:cNvPr id="3" name="object 3">
            <a:extLst>
              <a:ext uri="{FF2B5EF4-FFF2-40B4-BE49-F238E27FC236}">
                <a16:creationId xmlns:a16="http://schemas.microsoft.com/office/drawing/2014/main" id="{820DC629-7122-44F4-8F88-5976E3DACBF8}"/>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Tree>
    <p:extLst>
      <p:ext uri="{BB962C8B-B14F-4D97-AF65-F5344CB8AC3E}">
        <p14:creationId xmlns:p14="http://schemas.microsoft.com/office/powerpoint/2010/main" val="11156948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ogo, OGA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95831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 dark blue heading and dark blue footer">
    <p:spTree>
      <p:nvGrpSpPr>
        <p:cNvPr id="1" name=""/>
        <p:cNvGrpSpPr/>
        <p:nvPr/>
      </p:nvGrpSpPr>
      <p:grpSpPr>
        <a:xfrm>
          <a:off x="0" y="0"/>
          <a:ext cx="0" cy="0"/>
          <a:chOff x="0" y="0"/>
          <a:chExt cx="0" cy="0"/>
        </a:xfrm>
      </p:grpSpPr>
      <p:sp>
        <p:nvSpPr>
          <p:cNvPr id="16" name="Shape 172">
            <a:extLst>
              <a:ext uri="{FF2B5EF4-FFF2-40B4-BE49-F238E27FC236}">
                <a16:creationId xmlns:a16="http://schemas.microsoft.com/office/drawing/2014/main" id="{FDABCB71-89E3-4EDA-8D36-54695F28B387}"/>
              </a:ext>
            </a:extLst>
          </p:cNvPr>
          <p:cNvSpPr/>
          <p:nvPr userDrawn="1"/>
        </p:nvSpPr>
        <p:spPr>
          <a:xfrm>
            <a:off x="1" y="4876251"/>
            <a:ext cx="9144000" cy="276882"/>
          </a:xfrm>
          <a:prstGeom prst="rect">
            <a:avLst/>
          </a:prstGeom>
          <a:solidFill>
            <a:schemeClr val="tx2"/>
          </a:solidFill>
          <a:ln w="12700" cap="flat">
            <a:noFill/>
            <a:miter lim="400000"/>
          </a:ln>
          <a:effectLst/>
          <a:extLst>
            <a:ext uri="{C572A759-6A51-4108-AA02-DFA0A04FC94B}">
              <ma14:wrappingTextBoxFlag xmlns:ma14="http://schemas.microsoft.com/office/mac/drawingml/2011/main" xmlns="" val="1"/>
            </a:ext>
          </a:extLst>
        </p:spPr>
        <p:txBody>
          <a:bodyPr wrap="square" lIns="45662" tIns="45662" rIns="108000" bIns="45662" numCol="1" anchor="ctr">
            <a:spAutoFit/>
          </a:bodyPr>
          <a:lstStyle>
            <a:lvl1pPr algn="ctr">
              <a:defRPr sz="1600" b="1">
                <a:solidFill>
                  <a:srgbClr val="FFFFFF"/>
                </a:solidFill>
              </a:defRPr>
            </a:lvl1pPr>
          </a:lstStyle>
          <a:p>
            <a:pPr algn="r" defTabSz="913025">
              <a:defRPr/>
            </a:pPr>
            <a:fld id="{E2302B12-97F5-4C7F-B8BE-15A2610F4317}" type="slidenum">
              <a:rPr lang="en-GB" sz="1200" kern="0" smtClean="0">
                <a:solidFill>
                  <a:prstClr val="white"/>
                </a:solidFill>
                <a:latin typeface="Arial"/>
                <a:cs typeface="Arial" panose="020B0604020202020204" pitchFamily="34" charset="0"/>
              </a:rPr>
              <a:pPr algn="r" defTabSz="913025">
                <a:defRPr/>
              </a:pPr>
              <a:t>‹#›</a:t>
            </a:fld>
            <a:endParaRPr sz="1200" kern="0">
              <a:solidFill>
                <a:prstClr val="white"/>
              </a:solidFill>
              <a:latin typeface="Arial"/>
              <a:cs typeface="Arial" panose="020B0604020202020204" pitchFamily="34" charset="0"/>
            </a:endParaRPr>
          </a:p>
        </p:txBody>
      </p:sp>
      <p:sp>
        <p:nvSpPr>
          <p:cNvPr id="17" name="object 3">
            <a:extLst>
              <a:ext uri="{FF2B5EF4-FFF2-40B4-BE49-F238E27FC236}">
                <a16:creationId xmlns:a16="http://schemas.microsoft.com/office/drawing/2014/main" id="{0CEC0A83-1059-4C8C-A35C-5FC5D3B30997}"/>
              </a:ext>
            </a:extLst>
          </p:cNvPr>
          <p:cNvSpPr/>
          <p:nvPr userDrawn="1"/>
        </p:nvSpPr>
        <p:spPr>
          <a:xfrm>
            <a:off x="6816866" y="195263"/>
            <a:ext cx="2003285" cy="268946"/>
          </a:xfrm>
          <a:prstGeom prst="rect">
            <a:avLst/>
          </a:prstGeom>
          <a:blipFill>
            <a:blip r:embed="rId2" cstate="print"/>
            <a:stretch>
              <a:fillRect/>
            </a:stretch>
          </a:blipFill>
        </p:spPr>
        <p:txBody>
          <a:bodyPr wrap="square" lIns="0" tIns="0" rIns="0" bIns="0" rtlCol="0"/>
          <a:lstStyle/>
          <a:p>
            <a:endParaRPr sz="1800">
              <a:solidFill>
                <a:prstClr val="black"/>
              </a:solidFill>
            </a:endParaRPr>
          </a:p>
        </p:txBody>
      </p:sp>
      <p:sp>
        <p:nvSpPr>
          <p:cNvPr id="3" name="Text Placeholder 2">
            <a:extLst>
              <a:ext uri="{FF2B5EF4-FFF2-40B4-BE49-F238E27FC236}">
                <a16:creationId xmlns:a16="http://schemas.microsoft.com/office/drawing/2014/main" id="{8B9480F7-7279-429E-AA61-0F7403A50244}"/>
              </a:ext>
            </a:extLst>
          </p:cNvPr>
          <p:cNvSpPr>
            <a:spLocks noGrp="1"/>
          </p:cNvSpPr>
          <p:nvPr>
            <p:ph type="body" sz="quarter" idx="10" hasCustomPrompt="1"/>
          </p:nvPr>
        </p:nvSpPr>
        <p:spPr>
          <a:xfrm>
            <a:off x="0" y="4867276"/>
            <a:ext cx="9144000" cy="276225"/>
          </a:xfrm>
          <a:prstGeom prst="rect">
            <a:avLst/>
          </a:prstGeom>
        </p:spPr>
        <p:txBody>
          <a:bodyPr/>
          <a:lstStyle>
            <a:lvl1pPr marL="0" indent="0" algn="ctr">
              <a:buNone/>
              <a:defRPr sz="1300" b="1">
                <a:solidFill>
                  <a:srgbClr val="FFFFFF"/>
                </a:solidFill>
              </a:defRPr>
            </a:lvl1pPr>
          </a:lstStyle>
          <a:p>
            <a:pPr lvl="0"/>
            <a:r>
              <a:rPr lang="en-GB"/>
              <a:t>Footer text</a:t>
            </a:r>
          </a:p>
        </p:txBody>
      </p:sp>
      <p:sp>
        <p:nvSpPr>
          <p:cNvPr id="19" name="Title 6">
            <a:extLst>
              <a:ext uri="{FF2B5EF4-FFF2-40B4-BE49-F238E27FC236}">
                <a16:creationId xmlns:a16="http://schemas.microsoft.com/office/drawing/2014/main" id="{8FCED620-BBE7-494A-AED9-6D0974941436}"/>
              </a:ext>
            </a:extLst>
          </p:cNvPr>
          <p:cNvSpPr>
            <a:spLocks noGrp="1"/>
          </p:cNvSpPr>
          <p:nvPr>
            <p:ph type="title"/>
          </p:nvPr>
        </p:nvSpPr>
        <p:spPr>
          <a:xfrm>
            <a:off x="431800" y="195264"/>
            <a:ext cx="5321576" cy="376237"/>
          </a:xfrm>
          <a:prstGeom prst="rect">
            <a:avLst/>
          </a:prstGeom>
        </p:spPr>
        <p:txBody>
          <a:bodyPr lIns="0" tIns="0"/>
          <a:lstStyle>
            <a:lvl1pPr>
              <a:defRPr>
                <a:solidFill>
                  <a:schemeClr val="tx2"/>
                </a:solidFill>
              </a:defRPr>
            </a:lvl1pPr>
          </a:lstStyle>
          <a:p>
            <a:r>
              <a:rPr lang="en-US"/>
              <a:t>Click to edit Master title style</a:t>
            </a:r>
            <a:endParaRPr lang="en-GB"/>
          </a:p>
        </p:txBody>
      </p:sp>
    </p:spTree>
    <p:extLst>
      <p:ext uri="{BB962C8B-B14F-4D97-AF65-F5344CB8AC3E}">
        <p14:creationId xmlns:p14="http://schemas.microsoft.com/office/powerpoint/2010/main" val="1403715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21" Type="http://schemas.openxmlformats.org/officeDocument/2006/relationships/slideLayout" Target="../slideLayouts/slideLayout147.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5" Type="http://schemas.openxmlformats.org/officeDocument/2006/relationships/theme" Target="../theme/theme10.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20" Type="http://schemas.openxmlformats.org/officeDocument/2006/relationships/slideLayout" Target="../slideLayouts/slideLayout146.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24" Type="http://schemas.openxmlformats.org/officeDocument/2006/relationships/slideLayout" Target="../slideLayouts/slideLayout150.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23" Type="http://schemas.openxmlformats.org/officeDocument/2006/relationships/slideLayout" Target="../slideLayouts/slideLayout149.xml"/><Relationship Id="rId10" Type="http://schemas.openxmlformats.org/officeDocument/2006/relationships/slideLayout" Target="../slideLayouts/slideLayout136.xml"/><Relationship Id="rId19" Type="http://schemas.openxmlformats.org/officeDocument/2006/relationships/slideLayout" Target="../slideLayouts/slideLayout145.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 Id="rId22" Type="http://schemas.openxmlformats.org/officeDocument/2006/relationships/slideLayout" Target="../slideLayouts/slideLayout14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74.xml"/><Relationship Id="rId7" Type="http://schemas.openxmlformats.org/officeDocument/2006/relationships/theme" Target="../theme/theme12.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5" Type="http://schemas.openxmlformats.org/officeDocument/2006/relationships/slideLayout" Target="../slideLayouts/slideLayout176.xml"/><Relationship Id="rId4" Type="http://schemas.openxmlformats.org/officeDocument/2006/relationships/slideLayout" Target="../slideLayouts/slideLayout17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slideLayout" Target="../slideLayouts/slideLayout190.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slideLayout" Target="../slideLayouts/slideLayout189.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theme" Target="../theme/theme14.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5.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7.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theme" Target="../theme/theme8.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theme" Target="../theme/theme9.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a:defRPr/>
              </a:pPr>
              <a:r>
                <a:rPr lang="en-US" sz="700" kern="0">
                  <a:solidFill>
                    <a:prstClr val="white"/>
                  </a:solidFill>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a:defRPr/>
              </a:pPr>
              <a:r>
                <a:rPr lang="en-US" sz="700" kern="0">
                  <a:solidFill>
                    <a:prstClr val="white"/>
                  </a:solidFill>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a:defRPr/>
              </a:pPr>
              <a:r>
                <a:rPr lang="en-US" sz="700" kern="0">
                  <a:solidFill>
                    <a:prstClr val="white"/>
                  </a:solidFill>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a:defRPr/>
              </a:pPr>
              <a:r>
                <a:rPr lang="en-US" sz="700" kern="0">
                  <a:solidFill>
                    <a:srgbClr val="FFFFFF"/>
                  </a:solidFill>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a:defRPr/>
              </a:pPr>
              <a:r>
                <a:rPr lang="en-US" sz="700" kern="0">
                  <a:solidFill>
                    <a:srgbClr val="FFFFFF"/>
                  </a:solidFill>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a:defRPr/>
              </a:pPr>
              <a:r>
                <a:rPr lang="en-US" sz="700" kern="0">
                  <a:solidFill>
                    <a:srgbClr val="FFFFFF"/>
                  </a:solidFill>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a:defRPr/>
              </a:pPr>
              <a:r>
                <a:rPr lang="en-US" sz="700" kern="0">
                  <a:solidFill>
                    <a:srgbClr val="FFFFFF"/>
                  </a:solidFill>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a:defRPr/>
              </a:pPr>
              <a:r>
                <a:rPr lang="en-US" sz="700" kern="0">
                  <a:solidFill>
                    <a:srgbClr val="FFFFFF"/>
                  </a:solidFill>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a:defRPr/>
              </a:pPr>
              <a:r>
                <a:rPr lang="en-US" sz="700" kern="0">
                  <a:solidFill>
                    <a:srgbClr val="FFFFFF"/>
                  </a:solidFill>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a:defRPr/>
              </a:pPr>
              <a:r>
                <a:rPr lang="en-US" sz="900" kern="0">
                  <a:solidFill>
                    <a:prstClr val="black"/>
                  </a:solidFill>
                </a:rPr>
                <a:t>OGA </a:t>
              </a:r>
              <a:r>
                <a:rPr lang="en-US" sz="900" kern="0" err="1">
                  <a:solidFill>
                    <a:prstClr val="black"/>
                  </a:solidFill>
                </a:rPr>
                <a:t>colour</a:t>
              </a:r>
              <a:r>
                <a:rPr lang="en-US" sz="900" kern="0">
                  <a:solidFill>
                    <a:prstClr val="black"/>
                  </a:solidFill>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a:defRPr/>
              </a:pPr>
              <a:r>
                <a:rPr lang="en-US" sz="900" kern="0">
                  <a:solidFill>
                    <a:prstClr val="black"/>
                  </a:solidFill>
                </a:rPr>
                <a:t>Use the </a:t>
              </a:r>
              <a:r>
                <a:rPr lang="en-US" sz="900" kern="0" err="1">
                  <a:solidFill>
                    <a:prstClr val="black"/>
                  </a:solidFill>
                </a:rPr>
                <a:t>colour</a:t>
              </a:r>
              <a:r>
                <a:rPr lang="en-US" sz="900" kern="0">
                  <a:solidFill>
                    <a:prstClr val="black"/>
                  </a:solidFill>
                </a:rPr>
                <a:t> picker or type in the RGB values to select </a:t>
              </a:r>
              <a:r>
                <a:rPr lang="en-US" sz="900" kern="0" err="1">
                  <a:solidFill>
                    <a:prstClr val="black"/>
                  </a:solidFill>
                </a:rPr>
                <a:t>colour</a:t>
              </a:r>
              <a:r>
                <a:rPr lang="en-US" sz="900" kern="0">
                  <a:solidFill>
                    <a:prstClr val="black"/>
                  </a:solidFill>
                </a:rPr>
                <a:t>. </a:t>
              </a:r>
            </a:p>
          </p:txBody>
        </p:sp>
      </p:grpSp>
    </p:spTree>
    <p:extLst>
      <p:ext uri="{BB962C8B-B14F-4D97-AF65-F5344CB8AC3E}">
        <p14:creationId xmlns:p14="http://schemas.microsoft.com/office/powerpoint/2010/main" val="139874306"/>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7" r:id="rId5"/>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Montserrat ExtraBold"/>
              <a:buNone/>
              <a:defRPr sz="3300" i="1" u="none" strike="noStrike" cap="none">
                <a:solidFill>
                  <a:schemeClr val="dk1"/>
                </a:solidFill>
                <a:latin typeface="Montserrat ExtraBold"/>
                <a:ea typeface="Montserrat ExtraBold"/>
                <a:cs typeface="Montserrat ExtraBold"/>
                <a:sym typeface="Montserrat ExtraBold"/>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6" name="Google Shape;176;p3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chemeClr val="dk2"/>
              </a:buClr>
              <a:buSzPts val="2100"/>
              <a:buFont typeface="Arial"/>
              <a:buChar char="•"/>
              <a:defRPr sz="2100" b="0" i="0" u="none" strike="noStrike" cap="none">
                <a:solidFill>
                  <a:schemeClr val="dk2"/>
                </a:solidFill>
                <a:latin typeface="Overpass"/>
                <a:ea typeface="Overpass"/>
                <a:cs typeface="Overpass"/>
                <a:sym typeface="Overpass"/>
              </a:defRPr>
            </a:lvl1pPr>
            <a:lvl2pPr marL="914400" marR="0" lvl="1" indent="-342900" algn="l" rtl="0">
              <a:lnSpc>
                <a:spcPct val="100000"/>
              </a:lnSpc>
              <a:spcBef>
                <a:spcPts val="400"/>
              </a:spcBef>
              <a:spcAft>
                <a:spcPts val="0"/>
              </a:spcAft>
              <a:buClr>
                <a:schemeClr val="dk2"/>
              </a:buClr>
              <a:buSzPts val="1800"/>
              <a:buFont typeface="Arial"/>
              <a:buChar char="•"/>
              <a:defRPr sz="1800" b="0" i="0" u="none" strike="noStrike" cap="none">
                <a:solidFill>
                  <a:schemeClr val="dk2"/>
                </a:solidFill>
                <a:latin typeface="Overpass"/>
                <a:ea typeface="Overpass"/>
                <a:cs typeface="Overpass"/>
                <a:sym typeface="Overpass"/>
              </a:defRPr>
            </a:lvl2pPr>
            <a:lvl3pPr marL="1371600" marR="0" lvl="2" indent="-323850" algn="l" rtl="0">
              <a:lnSpc>
                <a:spcPct val="100000"/>
              </a:lnSpc>
              <a:spcBef>
                <a:spcPts val="400"/>
              </a:spcBef>
              <a:spcAft>
                <a:spcPts val="0"/>
              </a:spcAft>
              <a:buClr>
                <a:schemeClr val="dk2"/>
              </a:buClr>
              <a:buSzPts val="1500"/>
              <a:buFont typeface="Arial"/>
              <a:buChar char="•"/>
              <a:defRPr sz="1500" b="0" i="0" u="none" strike="noStrike" cap="none">
                <a:solidFill>
                  <a:schemeClr val="dk2"/>
                </a:solidFill>
                <a:latin typeface="Overpass"/>
                <a:ea typeface="Overpass"/>
                <a:cs typeface="Overpass"/>
                <a:sym typeface="Overpass"/>
              </a:defRPr>
            </a:lvl3pPr>
            <a:lvl4pPr marL="1828800" marR="0" lvl="3" indent="-317500" algn="l" rtl="0">
              <a:lnSpc>
                <a:spcPct val="100000"/>
              </a:lnSpc>
              <a:spcBef>
                <a:spcPts val="400"/>
              </a:spcBef>
              <a:spcAft>
                <a:spcPts val="0"/>
              </a:spcAft>
              <a:buClr>
                <a:schemeClr val="dk2"/>
              </a:buClr>
              <a:buSzPts val="1400"/>
              <a:buFont typeface="Arial"/>
              <a:buChar char="•"/>
              <a:defRPr sz="1400" b="0" i="0" u="none" strike="noStrike" cap="none">
                <a:solidFill>
                  <a:schemeClr val="dk2"/>
                </a:solidFill>
                <a:latin typeface="Overpass"/>
                <a:ea typeface="Overpass"/>
                <a:cs typeface="Overpass"/>
                <a:sym typeface="Overpass"/>
              </a:defRPr>
            </a:lvl4pPr>
            <a:lvl5pPr marL="2286000" marR="0" lvl="4" indent="-317500" algn="l" rtl="0">
              <a:lnSpc>
                <a:spcPct val="100000"/>
              </a:lnSpc>
              <a:spcBef>
                <a:spcPts val="400"/>
              </a:spcBef>
              <a:spcAft>
                <a:spcPts val="0"/>
              </a:spcAft>
              <a:buClr>
                <a:schemeClr val="dk2"/>
              </a:buClr>
              <a:buSzPts val="1400"/>
              <a:buFont typeface="Arial"/>
              <a:buChar char="•"/>
              <a:defRPr sz="1400" b="0" i="0" u="none" strike="noStrike" cap="none">
                <a:solidFill>
                  <a:schemeClr val="dk2"/>
                </a:solidFill>
                <a:latin typeface="Overpass"/>
                <a:ea typeface="Overpass"/>
                <a:cs typeface="Overpass"/>
                <a:sym typeface="Overpass"/>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9pPr>
          </a:lstStyle>
          <a:p>
            <a:endParaRPr/>
          </a:p>
        </p:txBody>
      </p:sp>
      <p:sp>
        <p:nvSpPr>
          <p:cNvPr id="177" name="Google Shape;177;p35"/>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B90"/>
                </a:solidFill>
                <a:latin typeface="Overpass"/>
                <a:ea typeface="Overpass"/>
                <a:cs typeface="Overpass"/>
                <a:sym typeface="Overpass"/>
              </a:defRPr>
            </a:lvl1pPr>
            <a:lvl2pPr marR="0" lvl="1"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2pPr>
            <a:lvl3pPr marR="0" lvl="2"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3pPr>
            <a:lvl4pPr marR="0" lvl="3"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4pPr>
            <a:lvl5pPr marR="0" lvl="4"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5pPr>
            <a:lvl6pPr marR="0" lvl="5"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6pPr>
            <a:lvl7pPr marR="0" lvl="6"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7pPr>
            <a:lvl8pPr marR="0" lvl="7"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8pPr>
            <a:lvl9pPr marR="0" lvl="8"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9pPr>
          </a:lstStyle>
          <a:p>
            <a:endParaRPr/>
          </a:p>
        </p:txBody>
      </p:sp>
      <p:sp>
        <p:nvSpPr>
          <p:cNvPr id="178" name="Google Shape;178;p35"/>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B90"/>
                </a:solidFill>
                <a:latin typeface="Overpass"/>
                <a:ea typeface="Overpass"/>
                <a:cs typeface="Overpass"/>
                <a:sym typeface="Overpass"/>
              </a:defRPr>
            </a:lvl1pPr>
            <a:lvl2pPr marR="0" lvl="1"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2pPr>
            <a:lvl3pPr marR="0" lvl="2"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3pPr>
            <a:lvl4pPr marR="0" lvl="3"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4pPr>
            <a:lvl5pPr marR="0" lvl="4"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5pPr>
            <a:lvl6pPr marR="0" lvl="5"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6pPr>
            <a:lvl7pPr marR="0" lvl="6"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7pPr>
            <a:lvl8pPr marR="0" lvl="7"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8pPr>
            <a:lvl9pPr marR="0" lvl="8"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9pPr>
          </a:lstStyle>
          <a:p>
            <a:endParaRPr/>
          </a:p>
        </p:txBody>
      </p:sp>
      <p:sp>
        <p:nvSpPr>
          <p:cNvPr id="179" name="Google Shape;179;p35"/>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B90"/>
                </a:solidFill>
                <a:latin typeface="Overpass"/>
                <a:ea typeface="Overpass"/>
                <a:cs typeface="Overpass"/>
                <a:sym typeface="Overpass"/>
              </a:defRPr>
            </a:lvl1pPr>
            <a:lvl2pPr marL="0" marR="0" lvl="1" indent="0" algn="r" rtl="0">
              <a:spcBef>
                <a:spcPts val="0"/>
              </a:spcBef>
              <a:buNone/>
              <a:defRPr sz="900" b="0" i="0" u="none" strike="noStrike" cap="none">
                <a:solidFill>
                  <a:srgbClr val="888B90"/>
                </a:solidFill>
                <a:latin typeface="Overpass"/>
                <a:ea typeface="Overpass"/>
                <a:cs typeface="Overpass"/>
                <a:sym typeface="Overpass"/>
              </a:defRPr>
            </a:lvl2pPr>
            <a:lvl3pPr marL="0" marR="0" lvl="2" indent="0" algn="r" rtl="0">
              <a:spcBef>
                <a:spcPts val="0"/>
              </a:spcBef>
              <a:buNone/>
              <a:defRPr sz="900" b="0" i="0" u="none" strike="noStrike" cap="none">
                <a:solidFill>
                  <a:srgbClr val="888B90"/>
                </a:solidFill>
                <a:latin typeface="Overpass"/>
                <a:ea typeface="Overpass"/>
                <a:cs typeface="Overpass"/>
                <a:sym typeface="Overpass"/>
              </a:defRPr>
            </a:lvl3pPr>
            <a:lvl4pPr marL="0" marR="0" lvl="3" indent="0" algn="r" rtl="0">
              <a:spcBef>
                <a:spcPts val="0"/>
              </a:spcBef>
              <a:buNone/>
              <a:defRPr sz="900" b="0" i="0" u="none" strike="noStrike" cap="none">
                <a:solidFill>
                  <a:srgbClr val="888B90"/>
                </a:solidFill>
                <a:latin typeface="Overpass"/>
                <a:ea typeface="Overpass"/>
                <a:cs typeface="Overpass"/>
                <a:sym typeface="Overpass"/>
              </a:defRPr>
            </a:lvl4pPr>
            <a:lvl5pPr marL="0" marR="0" lvl="4" indent="0" algn="r" rtl="0">
              <a:spcBef>
                <a:spcPts val="0"/>
              </a:spcBef>
              <a:buNone/>
              <a:defRPr sz="900" b="0" i="0" u="none" strike="noStrike" cap="none">
                <a:solidFill>
                  <a:srgbClr val="888B90"/>
                </a:solidFill>
                <a:latin typeface="Overpass"/>
                <a:ea typeface="Overpass"/>
                <a:cs typeface="Overpass"/>
                <a:sym typeface="Overpass"/>
              </a:defRPr>
            </a:lvl5pPr>
            <a:lvl6pPr marL="0" marR="0" lvl="5" indent="0" algn="r" rtl="0">
              <a:spcBef>
                <a:spcPts val="0"/>
              </a:spcBef>
              <a:buNone/>
              <a:defRPr sz="900" b="0" i="0" u="none" strike="noStrike" cap="none">
                <a:solidFill>
                  <a:srgbClr val="888B90"/>
                </a:solidFill>
                <a:latin typeface="Overpass"/>
                <a:ea typeface="Overpass"/>
                <a:cs typeface="Overpass"/>
                <a:sym typeface="Overpass"/>
              </a:defRPr>
            </a:lvl6pPr>
            <a:lvl7pPr marL="0" marR="0" lvl="6" indent="0" algn="r" rtl="0">
              <a:spcBef>
                <a:spcPts val="0"/>
              </a:spcBef>
              <a:buNone/>
              <a:defRPr sz="900" b="0" i="0" u="none" strike="noStrike" cap="none">
                <a:solidFill>
                  <a:srgbClr val="888B90"/>
                </a:solidFill>
                <a:latin typeface="Overpass"/>
                <a:ea typeface="Overpass"/>
                <a:cs typeface="Overpass"/>
                <a:sym typeface="Overpass"/>
              </a:defRPr>
            </a:lvl7pPr>
            <a:lvl8pPr marL="0" marR="0" lvl="7" indent="0" algn="r" rtl="0">
              <a:spcBef>
                <a:spcPts val="0"/>
              </a:spcBef>
              <a:buNone/>
              <a:defRPr sz="900" b="0" i="0" u="none" strike="noStrike" cap="none">
                <a:solidFill>
                  <a:srgbClr val="888B90"/>
                </a:solidFill>
                <a:latin typeface="Overpass"/>
                <a:ea typeface="Overpass"/>
                <a:cs typeface="Overpass"/>
                <a:sym typeface="Overpass"/>
              </a:defRPr>
            </a:lvl8pPr>
            <a:lvl9pPr marL="0" marR="0" lvl="8" indent="0" algn="r" rtl="0">
              <a:spcBef>
                <a:spcPts val="0"/>
              </a:spcBef>
              <a:buNone/>
              <a:defRPr sz="900" b="0" i="0" u="none" strike="noStrike" cap="none">
                <a:solidFill>
                  <a:srgbClr val="888B90"/>
                </a:solidFill>
                <a:latin typeface="Overpass"/>
                <a:ea typeface="Overpass"/>
                <a:cs typeface="Overpass"/>
                <a:sym typeface="Overpas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40242341"/>
      </p:ext>
    </p:extLst>
  </p:cSld>
  <p:clrMap bg1="lt1" tx1="dk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43" r:id="rId19"/>
    <p:sldLayoutId id="2147483944" r:id="rId20"/>
    <p:sldLayoutId id="2147483945" r:id="rId21"/>
    <p:sldLayoutId id="2147483946" r:id="rId22"/>
    <p:sldLayoutId id="2147483947" r:id="rId23"/>
    <p:sldLayoutId id="2147483948"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Avenir"/>
              <a:buNone/>
              <a:defRPr sz="3300" b="0" i="0" u="none" strike="noStrike" cap="none">
                <a:solidFill>
                  <a:schemeClr val="dk1"/>
                </a:solidFill>
                <a:latin typeface="Avenir"/>
                <a:ea typeface="Avenir"/>
                <a:cs typeface="Avenir"/>
                <a:sym typeface="Avenir"/>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2"/>
              </a:buClr>
              <a:buSzPts val="2100"/>
              <a:buFont typeface="Arial"/>
              <a:buChar char="•"/>
              <a:defRPr sz="2100" b="0" i="0" u="none" strike="noStrike" cap="none">
                <a:solidFill>
                  <a:schemeClr val="dk2"/>
                </a:solidFill>
                <a:latin typeface="Overpass"/>
                <a:ea typeface="Overpass"/>
                <a:cs typeface="Overpass"/>
                <a:sym typeface="Overpass"/>
              </a:defRPr>
            </a:lvl1pPr>
            <a:lvl2pPr marL="914400" marR="0" lvl="1" indent="-342900" algn="l" rtl="0">
              <a:lnSpc>
                <a:spcPct val="90000"/>
              </a:lnSpc>
              <a:spcBef>
                <a:spcPts val="400"/>
              </a:spcBef>
              <a:spcAft>
                <a:spcPts val="0"/>
              </a:spcAft>
              <a:buClr>
                <a:schemeClr val="dk2"/>
              </a:buClr>
              <a:buSzPts val="1800"/>
              <a:buFont typeface="Arial"/>
              <a:buChar char="•"/>
              <a:defRPr sz="1800" b="0" i="0" u="none" strike="noStrike" cap="none">
                <a:solidFill>
                  <a:schemeClr val="dk2"/>
                </a:solidFill>
                <a:latin typeface="Overpass"/>
                <a:ea typeface="Overpass"/>
                <a:cs typeface="Overpass"/>
                <a:sym typeface="Overpass"/>
              </a:defRPr>
            </a:lvl2pPr>
            <a:lvl3pPr marL="1371600" marR="0" lvl="2" indent="-323850" algn="l" rtl="0">
              <a:lnSpc>
                <a:spcPct val="90000"/>
              </a:lnSpc>
              <a:spcBef>
                <a:spcPts val="400"/>
              </a:spcBef>
              <a:spcAft>
                <a:spcPts val="0"/>
              </a:spcAft>
              <a:buClr>
                <a:schemeClr val="dk2"/>
              </a:buClr>
              <a:buSzPts val="1500"/>
              <a:buFont typeface="Arial"/>
              <a:buChar char="•"/>
              <a:defRPr sz="1500" b="0" i="0" u="none" strike="noStrike" cap="none">
                <a:solidFill>
                  <a:schemeClr val="dk2"/>
                </a:solidFill>
                <a:latin typeface="Overpass"/>
                <a:ea typeface="Overpass"/>
                <a:cs typeface="Overpass"/>
                <a:sym typeface="Overpass"/>
              </a:defRPr>
            </a:lvl3pPr>
            <a:lvl4pPr marL="1828800" marR="0" lvl="3"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Overpass"/>
                <a:ea typeface="Overpass"/>
                <a:cs typeface="Overpass"/>
                <a:sym typeface="Overpass"/>
              </a:defRPr>
            </a:lvl4pPr>
            <a:lvl5pPr marL="2286000" marR="0" lvl="4" indent="-317500" algn="l" rtl="0">
              <a:lnSpc>
                <a:spcPct val="90000"/>
              </a:lnSpc>
              <a:spcBef>
                <a:spcPts val="400"/>
              </a:spcBef>
              <a:spcAft>
                <a:spcPts val="0"/>
              </a:spcAft>
              <a:buClr>
                <a:schemeClr val="dk2"/>
              </a:buClr>
              <a:buSzPts val="1400"/>
              <a:buFont typeface="Arial"/>
              <a:buChar char="•"/>
              <a:defRPr sz="1400" b="0" i="0" u="none" strike="noStrike" cap="none">
                <a:solidFill>
                  <a:schemeClr val="dk2"/>
                </a:solidFill>
                <a:latin typeface="Overpass"/>
                <a:ea typeface="Overpass"/>
                <a:cs typeface="Overpass"/>
                <a:sym typeface="Overpas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verpass"/>
                <a:ea typeface="Overpass"/>
                <a:cs typeface="Overpass"/>
                <a:sym typeface="Overpass"/>
              </a:defRPr>
            </a:lvl9pPr>
          </a:lstStyle>
          <a:p>
            <a:endParaRPr/>
          </a:p>
        </p:txBody>
      </p:sp>
      <p:sp>
        <p:nvSpPr>
          <p:cNvPr id="53" name="Google Shape;53;p1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B90"/>
                </a:solidFill>
                <a:latin typeface="Overpass"/>
                <a:ea typeface="Overpass"/>
                <a:cs typeface="Overpass"/>
                <a:sym typeface="Overpass"/>
              </a:defRPr>
            </a:lvl1pPr>
            <a:lvl2pPr marR="0" lvl="1"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2pPr>
            <a:lvl3pPr marR="0" lvl="2"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3pPr>
            <a:lvl4pPr marR="0" lvl="3"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4pPr>
            <a:lvl5pPr marR="0" lvl="4"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5pPr>
            <a:lvl6pPr marR="0" lvl="5"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6pPr>
            <a:lvl7pPr marR="0" lvl="6"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7pPr>
            <a:lvl8pPr marR="0" lvl="7"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8pPr>
            <a:lvl9pPr marR="0" lvl="8"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9pPr>
          </a:lstStyle>
          <a:p>
            <a:endParaRPr/>
          </a:p>
        </p:txBody>
      </p:sp>
      <p:sp>
        <p:nvSpPr>
          <p:cNvPr id="54" name="Google Shape;54;p1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B90"/>
                </a:solidFill>
                <a:latin typeface="Overpass"/>
                <a:ea typeface="Overpass"/>
                <a:cs typeface="Overpass"/>
                <a:sym typeface="Overpass"/>
              </a:defRPr>
            </a:lvl1pPr>
            <a:lvl2pPr marR="0" lvl="1"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2pPr>
            <a:lvl3pPr marR="0" lvl="2"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3pPr>
            <a:lvl4pPr marR="0" lvl="3"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4pPr>
            <a:lvl5pPr marR="0" lvl="4"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5pPr>
            <a:lvl6pPr marR="0" lvl="5"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6pPr>
            <a:lvl7pPr marR="0" lvl="6"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7pPr>
            <a:lvl8pPr marR="0" lvl="7"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8pPr>
            <a:lvl9pPr marR="0" lvl="8" algn="l" rtl="0">
              <a:spcBef>
                <a:spcPts val="0"/>
              </a:spcBef>
              <a:spcAft>
                <a:spcPts val="0"/>
              </a:spcAft>
              <a:buSzPts val="1100"/>
              <a:buNone/>
              <a:defRPr sz="1400" b="0" i="0" u="none" strike="noStrike" cap="none">
                <a:solidFill>
                  <a:schemeClr val="dk1"/>
                </a:solidFill>
                <a:latin typeface="Overpass"/>
                <a:ea typeface="Overpass"/>
                <a:cs typeface="Overpass"/>
                <a:sym typeface="Overpass"/>
              </a:defRPr>
            </a:lvl9pPr>
          </a:lstStyle>
          <a:p>
            <a:endParaRPr/>
          </a:p>
        </p:txBody>
      </p:sp>
      <p:sp>
        <p:nvSpPr>
          <p:cNvPr id="55" name="Google Shape;55;p1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B90"/>
                </a:solidFill>
                <a:latin typeface="Overpass"/>
                <a:ea typeface="Overpass"/>
                <a:cs typeface="Overpass"/>
                <a:sym typeface="Overpass"/>
              </a:defRPr>
            </a:lvl1pPr>
            <a:lvl2pPr marL="0" marR="0" lvl="1" indent="0" algn="r" rtl="0">
              <a:spcBef>
                <a:spcPts val="0"/>
              </a:spcBef>
              <a:buNone/>
              <a:defRPr sz="900" b="0" i="0" u="none" strike="noStrike" cap="none">
                <a:solidFill>
                  <a:srgbClr val="888B90"/>
                </a:solidFill>
                <a:latin typeface="Overpass"/>
                <a:ea typeface="Overpass"/>
                <a:cs typeface="Overpass"/>
                <a:sym typeface="Overpass"/>
              </a:defRPr>
            </a:lvl2pPr>
            <a:lvl3pPr marL="0" marR="0" lvl="2" indent="0" algn="r" rtl="0">
              <a:spcBef>
                <a:spcPts val="0"/>
              </a:spcBef>
              <a:buNone/>
              <a:defRPr sz="900" b="0" i="0" u="none" strike="noStrike" cap="none">
                <a:solidFill>
                  <a:srgbClr val="888B90"/>
                </a:solidFill>
                <a:latin typeface="Overpass"/>
                <a:ea typeface="Overpass"/>
                <a:cs typeface="Overpass"/>
                <a:sym typeface="Overpass"/>
              </a:defRPr>
            </a:lvl3pPr>
            <a:lvl4pPr marL="0" marR="0" lvl="3" indent="0" algn="r" rtl="0">
              <a:spcBef>
                <a:spcPts val="0"/>
              </a:spcBef>
              <a:buNone/>
              <a:defRPr sz="900" b="0" i="0" u="none" strike="noStrike" cap="none">
                <a:solidFill>
                  <a:srgbClr val="888B90"/>
                </a:solidFill>
                <a:latin typeface="Overpass"/>
                <a:ea typeface="Overpass"/>
                <a:cs typeface="Overpass"/>
                <a:sym typeface="Overpass"/>
              </a:defRPr>
            </a:lvl4pPr>
            <a:lvl5pPr marL="0" marR="0" lvl="4" indent="0" algn="r" rtl="0">
              <a:spcBef>
                <a:spcPts val="0"/>
              </a:spcBef>
              <a:buNone/>
              <a:defRPr sz="900" b="0" i="0" u="none" strike="noStrike" cap="none">
                <a:solidFill>
                  <a:srgbClr val="888B90"/>
                </a:solidFill>
                <a:latin typeface="Overpass"/>
                <a:ea typeface="Overpass"/>
                <a:cs typeface="Overpass"/>
                <a:sym typeface="Overpass"/>
              </a:defRPr>
            </a:lvl5pPr>
            <a:lvl6pPr marL="0" marR="0" lvl="5" indent="0" algn="r" rtl="0">
              <a:spcBef>
                <a:spcPts val="0"/>
              </a:spcBef>
              <a:buNone/>
              <a:defRPr sz="900" b="0" i="0" u="none" strike="noStrike" cap="none">
                <a:solidFill>
                  <a:srgbClr val="888B90"/>
                </a:solidFill>
                <a:latin typeface="Overpass"/>
                <a:ea typeface="Overpass"/>
                <a:cs typeface="Overpass"/>
                <a:sym typeface="Overpass"/>
              </a:defRPr>
            </a:lvl6pPr>
            <a:lvl7pPr marL="0" marR="0" lvl="6" indent="0" algn="r" rtl="0">
              <a:spcBef>
                <a:spcPts val="0"/>
              </a:spcBef>
              <a:buNone/>
              <a:defRPr sz="900" b="0" i="0" u="none" strike="noStrike" cap="none">
                <a:solidFill>
                  <a:srgbClr val="888B90"/>
                </a:solidFill>
                <a:latin typeface="Overpass"/>
                <a:ea typeface="Overpass"/>
                <a:cs typeface="Overpass"/>
                <a:sym typeface="Overpass"/>
              </a:defRPr>
            </a:lvl7pPr>
            <a:lvl8pPr marL="0" marR="0" lvl="7" indent="0" algn="r" rtl="0">
              <a:spcBef>
                <a:spcPts val="0"/>
              </a:spcBef>
              <a:buNone/>
              <a:defRPr sz="900" b="0" i="0" u="none" strike="noStrike" cap="none">
                <a:solidFill>
                  <a:srgbClr val="888B90"/>
                </a:solidFill>
                <a:latin typeface="Overpass"/>
                <a:ea typeface="Overpass"/>
                <a:cs typeface="Overpass"/>
                <a:sym typeface="Overpass"/>
              </a:defRPr>
            </a:lvl8pPr>
            <a:lvl9pPr marL="0" marR="0" lvl="8" indent="0" algn="r" rtl="0">
              <a:spcBef>
                <a:spcPts val="0"/>
              </a:spcBef>
              <a:buNone/>
              <a:defRPr sz="900" b="0" i="0" u="none" strike="noStrike" cap="none">
                <a:solidFill>
                  <a:srgbClr val="888B90"/>
                </a:solidFill>
                <a:latin typeface="Overpass"/>
                <a:ea typeface="Overpass"/>
                <a:cs typeface="Overpass"/>
                <a:sym typeface="Overpass"/>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58379887"/>
      </p:ext>
    </p:extLst>
  </p:cSld>
  <p:clrMap bg1="lt1" tx1="dk1" bg2="dk2" tx2="lt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2026919" y="-31639"/>
            <a:ext cx="1761105" cy="3234779"/>
            <a:chOff x="-1239796" y="-1"/>
            <a:chExt cx="1416393" cy="3234779"/>
          </a:xfrm>
        </p:grpSpPr>
        <p:sp>
          <p:nvSpPr>
            <p:cNvPr id="15" name="Rectangle 14"/>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16" name="Rectangle 15"/>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17" name="Rectangle 16"/>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18" name="Rectangle 17"/>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19" name="Rectangle 18"/>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20" name="Rectangle 19"/>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21" name="Rectangle 20"/>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22" name="Rectangle 21"/>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23" name="Rectangle 22"/>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700"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24" name="Rectangle 23"/>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OGA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family R-G-B</a:t>
              </a:r>
            </a:p>
          </p:txBody>
        </p:sp>
        <p:sp>
          <p:nvSpPr>
            <p:cNvPr id="25" name="Rectangle 24"/>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prstClr val="black"/>
                  </a:solidFill>
                  <a:effectLst/>
                  <a:uLnTx/>
                  <a:uFillTx/>
                  <a:latin typeface="+mn-lt"/>
                  <a:ea typeface="+mn-ea"/>
                  <a:cs typeface="+mn-cs"/>
                </a:rPr>
                <a:t>Use the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picker or type in the RGB values to select </a:t>
              </a:r>
              <a:r>
                <a:rPr kumimoji="0" lang="en-US" sz="900" b="0" i="0" u="none" strike="noStrike" kern="0" cap="none" spc="0" normalizeH="0" baseline="0" noProof="0" err="1">
                  <a:ln>
                    <a:noFill/>
                  </a:ln>
                  <a:solidFill>
                    <a:prstClr val="black"/>
                  </a:solidFill>
                  <a:effectLst/>
                  <a:uLnTx/>
                  <a:uFillTx/>
                  <a:latin typeface="+mn-lt"/>
                  <a:ea typeface="+mn-ea"/>
                  <a:cs typeface="+mn-cs"/>
                </a:rPr>
                <a:t>colour</a:t>
              </a:r>
              <a:r>
                <a:rPr kumimoji="0" lang="en-US" sz="900" b="0" i="0" u="none" strike="noStrike" kern="0" cap="none" spc="0" normalizeH="0" baseline="0" noProof="0">
                  <a:ln>
                    <a:noFill/>
                  </a:ln>
                  <a:solidFill>
                    <a:prstClr val="black"/>
                  </a:solidFill>
                  <a:effectLst/>
                  <a:uLnTx/>
                  <a:uFillTx/>
                  <a:latin typeface="+mn-lt"/>
                  <a:ea typeface="+mn-ea"/>
                  <a:cs typeface="+mn-cs"/>
                </a:rPr>
                <a:t>. </a:t>
              </a:r>
            </a:p>
          </p:txBody>
        </p:sp>
      </p:grpSp>
    </p:spTree>
    <p:extLst>
      <p:ext uri="{BB962C8B-B14F-4D97-AF65-F5344CB8AC3E}">
        <p14:creationId xmlns:p14="http://schemas.microsoft.com/office/powerpoint/2010/main" val="29916319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F6179-613F-42CF-92E0-1933FC94413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815B24-B612-43BA-89F1-14C1FB780A4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ADF342-D615-4C47-90F8-36F4672E68F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DD5CB2-AF08-45CC-A6F0-8459DA6932E6}" type="datetimeFigureOut">
              <a:rPr lang="en-GB" smtClean="0"/>
              <a:t>08/06/2022</a:t>
            </a:fld>
            <a:endParaRPr lang="en-GB"/>
          </a:p>
        </p:txBody>
      </p:sp>
      <p:sp>
        <p:nvSpPr>
          <p:cNvPr id="5" name="Footer Placeholder 4">
            <a:extLst>
              <a:ext uri="{FF2B5EF4-FFF2-40B4-BE49-F238E27FC236}">
                <a16:creationId xmlns:a16="http://schemas.microsoft.com/office/drawing/2014/main" id="{72857530-21E3-4B24-9462-879610AB5A2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6304FE2-B14E-4A87-9857-F77902813CB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E4B81CD-1E06-4E85-BF77-8DD01E73364E}" type="slidenum">
              <a:rPr lang="en-GB" smtClean="0"/>
              <a:t>‹#›</a:t>
            </a:fld>
            <a:endParaRPr lang="en-GB"/>
          </a:p>
        </p:txBody>
      </p:sp>
    </p:spTree>
    <p:extLst>
      <p:ext uri="{BB962C8B-B14F-4D97-AF65-F5344CB8AC3E}">
        <p14:creationId xmlns:p14="http://schemas.microsoft.com/office/powerpoint/2010/main" val="1142907369"/>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91834264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378638617"/>
      </p:ext>
    </p:extLst>
  </p:cSld>
  <p:clrMap bg1="lt1" tx1="dk1" bg2="lt2" tx2="dk2" accent1="accent1" accent2="accent2" accent3="accent3" accent4="accent4" accent5="accent5" accent6="accent6" hlink="hlink" folHlink="folHlink"/>
  <p:sldLayoutIdLst>
    <p:sldLayoutId id="2147483721" r:id="rId1"/>
    <p:sldLayoutId id="2147483720" r:id="rId2"/>
    <p:sldLayoutId id="2147483751" r:id="rId3"/>
    <p:sldLayoutId id="2147483752" r:id="rId4"/>
    <p:sldLayoutId id="2147483754" r:id="rId5"/>
    <p:sldLayoutId id="2147483753" r:id="rId6"/>
    <p:sldLayoutId id="2147483755" r:id="rId7"/>
    <p:sldLayoutId id="2147483771" r:id="rId8"/>
    <p:sldLayoutId id="2147483760" r:id="rId9"/>
    <p:sldLayoutId id="2147483770" r:id="rId10"/>
    <p:sldLayoutId id="2147483799" r:id="rId11"/>
    <p:sldLayoutId id="2147483758" r:id="rId12"/>
    <p:sldLayoutId id="2147483797" r:id="rId13"/>
    <p:sldLayoutId id="2147483756" r:id="rId14"/>
    <p:sldLayoutId id="2147483757" r:id="rId15"/>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5556" userDrawn="1">
          <p15:clr>
            <a:srgbClr val="F26B43"/>
          </p15:clr>
        </p15:guide>
        <p15:guide id="3" orient="horz" pos="1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0189281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9"/>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566421958"/>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Lst>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B82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G82 B82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4"/>
            <a:ext cx="1761105" cy="251473"/>
          </a:xfrm>
          <a:prstGeom prst="rect">
            <a:avLst/>
          </a:prstGeom>
          <a:no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8"/>
            <a:ext cx="1567051" cy="810847"/>
          </a:xfrm>
          <a:prstGeom prst="rect">
            <a:avLst/>
          </a:prstGeom>
          <a:noFill/>
          <a:ln w="9525" cap="flat" cmpd="sng" algn="ctr">
            <a:noFill/>
            <a:prstDash val="solid"/>
          </a:ln>
          <a:effectLst/>
        </p:spPr>
        <p:txBody>
          <a:bodyPr rtlCol="0" anchor="t"/>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B82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57"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56679003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hf hdr="0" ftr="0" dt="0"/>
  <p:txStyles>
    <p:titleStyle>
      <a:lvl1pPr algn="l" defTabSz="914355"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88" indent="-228588" algn="l" defTabSz="91435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8"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4" indent="-228588"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8"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8"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8"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8"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8"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8"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8"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8"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8"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3"/>
            <a:ext cx="1761105"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8" y="123087"/>
            <a:ext cx="1567051"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8"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8"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8"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8"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177458386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Lst>
  <p:hf hdr="0" ftr="0" dt="0"/>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CCDD51-D0A7-4AC9-B0BB-520906C6C24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F6BF7B6-5F92-4475-9023-991FA778FEC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4A957F-26EB-482D-85E0-5BBB70B0B88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4D02374-879E-4D7A-8C2D-92155B992146}" type="datetimeFigureOut">
              <a:rPr lang="en-GB" smtClean="0"/>
              <a:t>08/06/2022</a:t>
            </a:fld>
            <a:endParaRPr lang="en-GB"/>
          </a:p>
        </p:txBody>
      </p:sp>
      <p:sp>
        <p:nvSpPr>
          <p:cNvPr id="5" name="Footer Placeholder 4">
            <a:extLst>
              <a:ext uri="{FF2B5EF4-FFF2-40B4-BE49-F238E27FC236}">
                <a16:creationId xmlns:a16="http://schemas.microsoft.com/office/drawing/2014/main" id="{255D394D-ED60-4C0E-940D-FACA8BF658B4}"/>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A47E55-BDA3-4578-A6EB-192177D6F58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E5D190-1B88-466C-AF35-1C8C5A1DB9DE}" type="slidenum">
              <a:rPr lang="en-GB" smtClean="0"/>
              <a:t>‹#›</a:t>
            </a:fld>
            <a:endParaRPr lang="en-GB"/>
          </a:p>
        </p:txBody>
      </p:sp>
    </p:spTree>
    <p:extLst>
      <p:ext uri="{BB962C8B-B14F-4D97-AF65-F5344CB8AC3E}">
        <p14:creationId xmlns:p14="http://schemas.microsoft.com/office/powerpoint/2010/main" val="372529599"/>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C034BF-B588-4B58-AB2A-5D85E41F201F}"/>
              </a:ext>
            </a:extLst>
          </p:cNvPr>
          <p:cNvGrpSpPr/>
          <p:nvPr userDrawn="1"/>
        </p:nvGrpSpPr>
        <p:grpSpPr>
          <a:xfrm>
            <a:off x="-2026919" y="-31638"/>
            <a:ext cx="1761105" cy="3234779"/>
            <a:chOff x="-1239796" y="-1"/>
            <a:chExt cx="1416393" cy="3234779"/>
          </a:xfrm>
        </p:grpSpPr>
        <p:sp>
          <p:nvSpPr>
            <p:cNvPr id="3" name="Rectangle 2">
              <a:extLst>
                <a:ext uri="{FF2B5EF4-FFF2-40B4-BE49-F238E27FC236}">
                  <a16:creationId xmlns:a16="http://schemas.microsoft.com/office/drawing/2014/main" id="{AA39A064-5768-4BEE-99EC-1B9DF24C9F9B}"/>
                </a:ext>
              </a:extLst>
            </p:cNvPr>
            <p:cNvSpPr/>
            <p:nvPr userDrawn="1"/>
          </p:nvSpPr>
          <p:spPr>
            <a:xfrm>
              <a:off x="-1239796" y="1497340"/>
              <a:ext cx="1416393" cy="228600"/>
            </a:xfrm>
            <a:prstGeom prst="rect">
              <a:avLst/>
            </a:prstGeom>
            <a:solidFill>
              <a:srgbClr val="84329B"/>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 R312 G50 B155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1239796" y="1245867"/>
              <a:ext cx="1416393" cy="228600"/>
            </a:xfrm>
            <a:prstGeom prst="rect">
              <a:avLst/>
            </a:prstGeom>
            <a:solidFill>
              <a:srgbClr val="0065A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1239796" y="994394"/>
              <a:ext cx="1416393" cy="228600"/>
            </a:xfrm>
            <a:prstGeom prst="rect">
              <a:avLst/>
            </a:prstGeom>
            <a:solidFill>
              <a:srgbClr val="00AEEF"/>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1239796" y="2251759"/>
              <a:ext cx="1416393" cy="228600"/>
            </a:xfrm>
            <a:prstGeom prst="rect">
              <a:avLst/>
            </a:prstGeom>
            <a:solidFill>
              <a:srgbClr val="9A95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R154 G149 B0</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1239796" y="2000286"/>
              <a:ext cx="1416393" cy="228600"/>
            </a:xfrm>
            <a:prstGeom prst="rect">
              <a:avLst/>
            </a:prstGeom>
            <a:solidFill>
              <a:srgbClr val="EF820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Technology/data: R239 G130 B0</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1239796" y="1748813"/>
              <a:ext cx="1416393" cy="228600"/>
            </a:xfrm>
            <a:prstGeom prst="rect">
              <a:avLst/>
            </a:prstGeom>
            <a:solidFill>
              <a:srgbClr val="A6192E"/>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Right conditions: R166 G25 B46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1239796" y="3006178"/>
              <a:ext cx="1416393" cy="228600"/>
            </a:xfrm>
            <a:prstGeom prst="rect">
              <a:avLst/>
            </a:prstGeom>
            <a:solidFill>
              <a:srgbClr val="63666A"/>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R99 G102 B106</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1239796" y="2754705"/>
              <a:ext cx="1416393" cy="228600"/>
            </a:xfrm>
            <a:prstGeom prst="rect">
              <a:avLst/>
            </a:prstGeom>
            <a:solidFill>
              <a:srgbClr val="00B8B0"/>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G184 B176</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1239796" y="2503232"/>
              <a:ext cx="1416393" cy="228600"/>
            </a:xfrm>
            <a:prstGeom prst="rect">
              <a:avLst/>
            </a:prstGeom>
            <a:solidFill>
              <a:srgbClr val="48A842"/>
            </a:solid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R72 G168 B66</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1239796" y="742920"/>
              <a:ext cx="1416393" cy="251473"/>
            </a:xfrm>
            <a:prstGeom prst="rect">
              <a:avLst/>
            </a:prstGeom>
            <a:noFill/>
            <a:ln w="9525" cap="flat" cmpd="sng" algn="ctr">
              <a:noFill/>
              <a:prstDash val="solid"/>
            </a:ln>
            <a:effectLst/>
          </p:spPr>
          <p:txBody>
            <a:bodyPr rtlCol="0" anchor="ctr"/>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1239796" y="-1"/>
              <a:ext cx="1260322" cy="810847"/>
            </a:xfrm>
            <a:prstGeom prst="rect">
              <a:avLst/>
            </a:prstGeom>
            <a:noFill/>
            <a:ln w="9525" cap="flat" cmpd="sng" algn="ctr">
              <a:noFill/>
              <a:prstDash val="solid"/>
            </a:ln>
            <a:effectLst/>
          </p:spPr>
          <p:txBody>
            <a:bodyPr rtlCol="0" anchor="t"/>
            <a:lstStyle/>
            <a:p>
              <a:pPr marL="0" marR="0" lvl="0" indent="0" defTabSz="913280"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grpSp>
    </p:spTree>
    <p:extLst>
      <p:ext uri="{BB962C8B-B14F-4D97-AF65-F5344CB8AC3E}">
        <p14:creationId xmlns:p14="http://schemas.microsoft.com/office/powerpoint/2010/main" val="193330944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 id="2147483903" r:id="rId14"/>
    <p:sldLayoutId id="2147483904" r:id="rId15"/>
    <p:sldLayoutId id="2147483905" r:id="rId16"/>
  </p:sldLayoutIdLst>
  <p:txStyles>
    <p:titleStyle>
      <a:lvl1pPr algn="l" defTabSz="914378"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594" indent="-228594" algn="l" defTabSz="91437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2" indent="-228594" algn="l" defTabSz="91437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8"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39A064-5768-4BEE-99EC-1B9DF24C9F9B}"/>
              </a:ext>
            </a:extLst>
          </p:cNvPr>
          <p:cNvSpPr/>
          <p:nvPr userDrawn="1"/>
        </p:nvSpPr>
        <p:spPr>
          <a:xfrm>
            <a:off x="-2026919" y="1477602"/>
            <a:ext cx="1899919" cy="228600"/>
          </a:xfrm>
          <a:prstGeom prst="rect">
            <a:avLst/>
          </a:prstGeom>
          <a:solidFill>
            <a:srgbClr val="8531A5"/>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Regulate/Reg Framework: R133 G49 B165</a:t>
            </a:r>
          </a:p>
        </p:txBody>
      </p:sp>
      <p:sp>
        <p:nvSpPr>
          <p:cNvPr id="4" name="Rectangle 3">
            <a:extLst>
              <a:ext uri="{FF2B5EF4-FFF2-40B4-BE49-F238E27FC236}">
                <a16:creationId xmlns:a16="http://schemas.microsoft.com/office/drawing/2014/main" id="{145028D4-C0DC-4638-A220-FFF42C21785B}"/>
              </a:ext>
            </a:extLst>
          </p:cNvPr>
          <p:cNvSpPr/>
          <p:nvPr userDrawn="1"/>
        </p:nvSpPr>
        <p:spPr>
          <a:xfrm>
            <a:off x="-2026919" y="1220179"/>
            <a:ext cx="1899919" cy="228600"/>
          </a:xfrm>
          <a:prstGeom prst="rect">
            <a:avLst/>
          </a:prstGeom>
          <a:solidFill>
            <a:srgbClr val="0065A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Promote: R0 G101 B162</a:t>
            </a:r>
          </a:p>
        </p:txBody>
      </p:sp>
      <p:sp>
        <p:nvSpPr>
          <p:cNvPr id="5" name="Rectangle 4">
            <a:extLst>
              <a:ext uri="{FF2B5EF4-FFF2-40B4-BE49-F238E27FC236}">
                <a16:creationId xmlns:a16="http://schemas.microsoft.com/office/drawing/2014/main" id="{09F13E83-4C65-4126-A462-62A57F43D563}"/>
              </a:ext>
            </a:extLst>
          </p:cNvPr>
          <p:cNvSpPr/>
          <p:nvPr userDrawn="1"/>
        </p:nvSpPr>
        <p:spPr>
          <a:xfrm>
            <a:off x="-2026919" y="962756"/>
            <a:ext cx="1899919" cy="228600"/>
          </a:xfrm>
          <a:prstGeom prst="rect">
            <a:avLst/>
          </a:prstGeom>
          <a:solidFill>
            <a:srgbClr val="00AEE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prstClr val="white"/>
                </a:solidFill>
                <a:effectLst/>
                <a:uLnTx/>
                <a:uFillTx/>
                <a:latin typeface="+mn-lt"/>
                <a:ea typeface="+mn-ea"/>
                <a:cs typeface="+mn-cs"/>
              </a:rPr>
              <a:t>Influence: R0 G174 B239  </a:t>
            </a:r>
          </a:p>
        </p:txBody>
      </p:sp>
      <p:sp>
        <p:nvSpPr>
          <p:cNvPr id="6" name="Rectangle 5">
            <a:extLst>
              <a:ext uri="{FF2B5EF4-FFF2-40B4-BE49-F238E27FC236}">
                <a16:creationId xmlns:a16="http://schemas.microsoft.com/office/drawing/2014/main" id="{76A791C1-58C6-4AE9-ACB0-61B2FA9DC4B6}"/>
              </a:ext>
            </a:extLst>
          </p:cNvPr>
          <p:cNvSpPr/>
          <p:nvPr userDrawn="1"/>
        </p:nvSpPr>
        <p:spPr>
          <a:xfrm>
            <a:off x="-2026919" y="2249871"/>
            <a:ext cx="1899919" cy="228600"/>
          </a:xfrm>
          <a:prstGeom prst="rect">
            <a:avLst/>
          </a:prstGeom>
          <a:solidFill>
            <a:srgbClr val="008624"/>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Net zero: R0 G134 B36</a:t>
            </a:r>
          </a:p>
        </p:txBody>
      </p:sp>
      <p:sp>
        <p:nvSpPr>
          <p:cNvPr id="7" name="Rectangle 6">
            <a:extLst>
              <a:ext uri="{FF2B5EF4-FFF2-40B4-BE49-F238E27FC236}">
                <a16:creationId xmlns:a16="http://schemas.microsoft.com/office/drawing/2014/main" id="{3DCB14E0-5CDD-48B7-9D23-02F93B64BBF4}"/>
              </a:ext>
            </a:extLst>
          </p:cNvPr>
          <p:cNvSpPr/>
          <p:nvPr userDrawn="1"/>
        </p:nvSpPr>
        <p:spPr>
          <a:xfrm>
            <a:off x="-2026919" y="1992448"/>
            <a:ext cx="1899919" cy="228600"/>
          </a:xfrm>
          <a:prstGeom prst="rect">
            <a:avLst/>
          </a:prstGeom>
          <a:solidFill>
            <a:srgbClr val="003E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Digital &amp; Data: R0 G62 B72</a:t>
            </a:r>
          </a:p>
        </p:txBody>
      </p:sp>
      <p:sp>
        <p:nvSpPr>
          <p:cNvPr id="8" name="Rectangle 7">
            <a:extLst>
              <a:ext uri="{FF2B5EF4-FFF2-40B4-BE49-F238E27FC236}">
                <a16:creationId xmlns:a16="http://schemas.microsoft.com/office/drawing/2014/main" id="{5FB5015B-84E7-450F-9FE0-5CCDFF6D3D67}"/>
              </a:ext>
            </a:extLst>
          </p:cNvPr>
          <p:cNvSpPr/>
          <p:nvPr userDrawn="1"/>
        </p:nvSpPr>
        <p:spPr>
          <a:xfrm>
            <a:off x="-2026919" y="1735025"/>
            <a:ext cx="1899919" cy="228600"/>
          </a:xfrm>
          <a:prstGeom prst="rect">
            <a:avLst/>
          </a:prstGeom>
          <a:solidFill>
            <a:srgbClr val="BE4D0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Technology: R190 G77 B0 </a:t>
            </a:r>
          </a:p>
        </p:txBody>
      </p:sp>
      <p:sp>
        <p:nvSpPr>
          <p:cNvPr id="9" name="Rectangle 8">
            <a:extLst>
              <a:ext uri="{FF2B5EF4-FFF2-40B4-BE49-F238E27FC236}">
                <a16:creationId xmlns:a16="http://schemas.microsoft.com/office/drawing/2014/main" id="{24AA33EC-1F06-4800-94D6-BF0F09E27568}"/>
              </a:ext>
            </a:extLst>
          </p:cNvPr>
          <p:cNvSpPr/>
          <p:nvPr userDrawn="1"/>
        </p:nvSpPr>
        <p:spPr>
          <a:xfrm>
            <a:off x="-2026919" y="3536986"/>
            <a:ext cx="1899919" cy="228600"/>
          </a:xfrm>
          <a:prstGeom prst="rect">
            <a:avLst/>
          </a:prstGeom>
          <a:solidFill>
            <a:srgbClr val="5F5252"/>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People/process: R95 G72 B72</a:t>
            </a:r>
          </a:p>
        </p:txBody>
      </p:sp>
      <p:sp>
        <p:nvSpPr>
          <p:cNvPr id="10" name="Rectangle 9">
            <a:extLst>
              <a:ext uri="{FF2B5EF4-FFF2-40B4-BE49-F238E27FC236}">
                <a16:creationId xmlns:a16="http://schemas.microsoft.com/office/drawing/2014/main" id="{FD71463D-3ACB-4441-BA37-9A4F2A36AAEF}"/>
              </a:ext>
            </a:extLst>
          </p:cNvPr>
          <p:cNvSpPr/>
          <p:nvPr userDrawn="1"/>
        </p:nvSpPr>
        <p:spPr>
          <a:xfrm>
            <a:off x="-2026919" y="3022140"/>
            <a:ext cx="1899919" cy="228600"/>
          </a:xfrm>
          <a:prstGeom prst="rect">
            <a:avLst/>
          </a:prstGeom>
          <a:solidFill>
            <a:srgbClr val="00737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Decom: R0 G115 B122</a:t>
            </a:r>
          </a:p>
        </p:txBody>
      </p:sp>
      <p:sp>
        <p:nvSpPr>
          <p:cNvPr id="11" name="Rectangle 10">
            <a:extLst>
              <a:ext uri="{FF2B5EF4-FFF2-40B4-BE49-F238E27FC236}">
                <a16:creationId xmlns:a16="http://schemas.microsoft.com/office/drawing/2014/main" id="{F766042B-2AC9-4F6F-B3F3-6B618CB5209B}"/>
              </a:ext>
            </a:extLst>
          </p:cNvPr>
          <p:cNvSpPr/>
          <p:nvPr userDrawn="1"/>
        </p:nvSpPr>
        <p:spPr>
          <a:xfrm>
            <a:off x="-2026919" y="2764717"/>
            <a:ext cx="1899919" cy="228600"/>
          </a:xfrm>
          <a:prstGeom prst="rect">
            <a:avLst/>
          </a:prstGeom>
          <a:solidFill>
            <a:srgbClr val="CF0C71"/>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Exploration: R207 G12 B113</a:t>
            </a:r>
          </a:p>
        </p:txBody>
      </p:sp>
      <p:sp>
        <p:nvSpPr>
          <p:cNvPr id="12" name="Rectangle 11">
            <a:extLst>
              <a:ext uri="{FF2B5EF4-FFF2-40B4-BE49-F238E27FC236}">
                <a16:creationId xmlns:a16="http://schemas.microsoft.com/office/drawing/2014/main" id="{BC7D33BC-1069-4206-A245-1694657133AD}"/>
              </a:ext>
            </a:extLst>
          </p:cNvPr>
          <p:cNvSpPr/>
          <p:nvPr userDrawn="1"/>
        </p:nvSpPr>
        <p:spPr>
          <a:xfrm>
            <a:off x="-2026919" y="711282"/>
            <a:ext cx="1761105" cy="251473"/>
          </a:xfrm>
          <a:prstGeom prst="rect">
            <a:avLst/>
          </a:prstGeom>
          <a:no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OGA colour family R-G-B</a:t>
            </a:r>
          </a:p>
        </p:txBody>
      </p:sp>
      <p:sp>
        <p:nvSpPr>
          <p:cNvPr id="13" name="Rectangle 12">
            <a:extLst>
              <a:ext uri="{FF2B5EF4-FFF2-40B4-BE49-F238E27FC236}">
                <a16:creationId xmlns:a16="http://schemas.microsoft.com/office/drawing/2014/main" id="{A7D6B6A7-94B7-4155-B446-E32DC923BA4D}"/>
              </a:ext>
            </a:extLst>
          </p:cNvPr>
          <p:cNvSpPr/>
          <p:nvPr userDrawn="1"/>
        </p:nvSpPr>
        <p:spPr>
          <a:xfrm>
            <a:off x="-2026919" y="123086"/>
            <a:ext cx="1567051" cy="810847"/>
          </a:xfrm>
          <a:prstGeom prst="rect">
            <a:avLst/>
          </a:prstGeom>
          <a:noFill/>
          <a:ln w="9525" cap="flat" cmpd="sng" algn="ctr">
            <a:noFill/>
            <a:prstDash val="solid"/>
          </a:ln>
          <a:effectLst/>
        </p:spPr>
        <p:txBody>
          <a:bodyPr rtlCol="0" anchor="t"/>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899" b="0" i="0" u="none" strike="noStrike" kern="0" cap="none" spc="0" normalizeH="0" baseline="0" noProof="0">
                <a:ln>
                  <a:noFill/>
                </a:ln>
                <a:solidFill>
                  <a:prstClr val="black"/>
                </a:solidFill>
                <a:effectLst/>
                <a:uLnTx/>
                <a:uFillTx/>
                <a:latin typeface="+mn-lt"/>
                <a:ea typeface="+mn-ea"/>
                <a:cs typeface="+mn-cs"/>
              </a:rPr>
              <a:t>Use the colour picker or type in the RGB values to select colour. </a:t>
            </a:r>
          </a:p>
        </p:txBody>
      </p:sp>
      <p:sp>
        <p:nvSpPr>
          <p:cNvPr id="14" name="Rectangle 13">
            <a:extLst>
              <a:ext uri="{FF2B5EF4-FFF2-40B4-BE49-F238E27FC236}">
                <a16:creationId xmlns:a16="http://schemas.microsoft.com/office/drawing/2014/main" id="{C3A3191C-F30C-4085-BDE6-F7F396268479}"/>
              </a:ext>
            </a:extLst>
          </p:cNvPr>
          <p:cNvSpPr/>
          <p:nvPr userDrawn="1"/>
        </p:nvSpPr>
        <p:spPr>
          <a:xfrm>
            <a:off x="-2026919" y="2507294"/>
            <a:ext cx="1899919" cy="228600"/>
          </a:xfrm>
          <a:prstGeom prst="rect">
            <a:avLst/>
          </a:prstGeom>
          <a:solidFill>
            <a:srgbClr val="776CBA"/>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Licensing &amp; Consents: R0 G134 B36</a:t>
            </a:r>
          </a:p>
        </p:txBody>
      </p:sp>
      <p:sp>
        <p:nvSpPr>
          <p:cNvPr id="15" name="Rectangle 14">
            <a:extLst>
              <a:ext uri="{FF2B5EF4-FFF2-40B4-BE49-F238E27FC236}">
                <a16:creationId xmlns:a16="http://schemas.microsoft.com/office/drawing/2014/main" id="{E840ADC6-EC14-4863-8B0A-E2B955712451}"/>
              </a:ext>
            </a:extLst>
          </p:cNvPr>
          <p:cNvSpPr/>
          <p:nvPr userDrawn="1"/>
        </p:nvSpPr>
        <p:spPr>
          <a:xfrm>
            <a:off x="-2026919" y="3279563"/>
            <a:ext cx="1899919" cy="228600"/>
          </a:xfrm>
          <a:prstGeom prst="rect">
            <a:avLst/>
          </a:prstGeom>
          <a:solidFill>
            <a:srgbClr val="CB3340"/>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Supply Chain: R203 G51 B72</a:t>
            </a:r>
          </a:p>
        </p:txBody>
      </p:sp>
      <p:sp>
        <p:nvSpPr>
          <p:cNvPr id="16" name="Rectangle 15">
            <a:extLst>
              <a:ext uri="{FF2B5EF4-FFF2-40B4-BE49-F238E27FC236}">
                <a16:creationId xmlns:a16="http://schemas.microsoft.com/office/drawing/2014/main" id="{E35257F1-0904-4002-8DA3-39CD77F3AB9A}"/>
              </a:ext>
            </a:extLst>
          </p:cNvPr>
          <p:cNvSpPr/>
          <p:nvPr userDrawn="1"/>
        </p:nvSpPr>
        <p:spPr>
          <a:xfrm>
            <a:off x="-2026919" y="3794409"/>
            <a:ext cx="1899919" cy="228600"/>
          </a:xfrm>
          <a:prstGeom prst="rect">
            <a:avLst/>
          </a:prstGeom>
          <a:solidFill>
            <a:srgbClr val="906A2F"/>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Asset Stewardship: R144 G106 B47</a:t>
            </a:r>
          </a:p>
        </p:txBody>
      </p:sp>
      <p:sp>
        <p:nvSpPr>
          <p:cNvPr id="17" name="Rectangle 16">
            <a:extLst>
              <a:ext uri="{FF2B5EF4-FFF2-40B4-BE49-F238E27FC236}">
                <a16:creationId xmlns:a16="http://schemas.microsoft.com/office/drawing/2014/main" id="{516CF173-AC57-413B-9683-5DBEC5B6BA90}"/>
              </a:ext>
            </a:extLst>
          </p:cNvPr>
          <p:cNvSpPr/>
          <p:nvPr userDrawn="1"/>
        </p:nvSpPr>
        <p:spPr>
          <a:xfrm>
            <a:off x="-2026919" y="4051827"/>
            <a:ext cx="1899919" cy="228600"/>
          </a:xfrm>
          <a:prstGeom prst="rect">
            <a:avLst/>
          </a:prstGeom>
          <a:solidFill>
            <a:srgbClr val="4F2D1D"/>
          </a:solidFill>
          <a:ln w="9525" cap="flat" cmpd="sng" algn="ctr">
            <a:noFill/>
            <a:prstDash val="solid"/>
          </a:ln>
          <a:effectLst/>
        </p:spPr>
        <p:txBody>
          <a:bodyPr rtlCol="0" anchor="ctr"/>
          <a:lstStyle/>
          <a:p>
            <a:pPr marL="0" marR="0" lvl="0" indent="0" defTabSz="913303" eaLnBrk="1" fontAlgn="auto" latinLnBrk="0" hangingPunct="1">
              <a:lnSpc>
                <a:spcPct val="100000"/>
              </a:lnSpc>
              <a:spcBef>
                <a:spcPts val="0"/>
              </a:spcBef>
              <a:spcAft>
                <a:spcPts val="0"/>
              </a:spcAft>
              <a:buClrTx/>
              <a:buSzTx/>
              <a:buFontTx/>
              <a:buNone/>
              <a:tabLst/>
              <a:defRPr/>
            </a:pPr>
            <a:r>
              <a:rPr kumimoji="0" lang="en-US" sz="699" b="0" i="0" u="none" strike="noStrike" kern="0" cap="none" spc="0" normalizeH="0" baseline="0" noProof="0">
                <a:ln>
                  <a:noFill/>
                </a:ln>
                <a:solidFill>
                  <a:srgbClr val="FFFFFF"/>
                </a:solidFill>
                <a:effectLst/>
                <a:uLnTx/>
                <a:uFillTx/>
                <a:latin typeface="+mn-lt"/>
                <a:ea typeface="+mn-ea"/>
                <a:cs typeface="+mn-cs"/>
              </a:rPr>
              <a:t>Reserves &amp; Resources: R79 G45 B29</a:t>
            </a:r>
          </a:p>
        </p:txBody>
      </p:sp>
    </p:spTree>
    <p:extLst>
      <p:ext uri="{BB962C8B-B14F-4D97-AF65-F5344CB8AC3E}">
        <p14:creationId xmlns:p14="http://schemas.microsoft.com/office/powerpoint/2010/main" val="468731365"/>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Lst>
  <p:hf hdr="0" ft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p15:clr>
            <a:srgbClr val="F26B43"/>
          </p15:clr>
        </p15:guide>
        <p15:guide id="2" pos="5556">
          <p15:clr>
            <a:srgbClr val="F26B43"/>
          </p15:clr>
        </p15:guide>
        <p15:guide id="3" orient="horz" pos="1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4.xml"/><Relationship Id="rId5" Type="http://schemas.openxmlformats.org/officeDocument/2006/relationships/image" Target="../media/image2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4.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6.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89.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8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mailto:ndr@ogauthority.co.uk" TargetMode="External"/><Relationship Id="rId2" Type="http://schemas.openxmlformats.org/officeDocument/2006/relationships/image" Target="../media/image36.png"/><Relationship Id="rId1" Type="http://schemas.openxmlformats.org/officeDocument/2006/relationships/slideLayout" Target="../slideLayouts/slideLayout94.xml"/></Relationships>
</file>

<file path=ppt/slides/_rels/slide24.xml.rels><?xml version="1.0" encoding="UTF-8" standalone="yes"?>
<Relationships xmlns="http://schemas.openxmlformats.org/package/2006/relationships"><Relationship Id="rId3" Type="http://schemas.openxmlformats.org/officeDocument/2006/relationships/hyperlink" Target="mailto:ndr@ogauthority.co.uk" TargetMode="External"/><Relationship Id="rId2" Type="http://schemas.openxmlformats.org/officeDocument/2006/relationships/chart" Target="../charts/chart1.xml"/><Relationship Id="rId1" Type="http://schemas.openxmlformats.org/officeDocument/2006/relationships/slideLayout" Target="../slideLayouts/slideLayout94.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3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6.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8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86.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86.xml"/><Relationship Id="rId5" Type="http://schemas.openxmlformats.org/officeDocument/2006/relationships/image" Target="../media/image45.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86.xml"/><Relationship Id="rId6" Type="http://schemas.openxmlformats.org/officeDocument/2006/relationships/image" Target="../media/image40.png"/><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0.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94.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126.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77">
            <a:extLst>
              <a:ext uri="{FF2B5EF4-FFF2-40B4-BE49-F238E27FC236}">
                <a16:creationId xmlns:a16="http://schemas.microsoft.com/office/drawing/2014/main" id="{6EAFBB7C-BA65-4034-8F52-32E6C514E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166"/>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79">
            <a:extLst>
              <a:ext uri="{FF2B5EF4-FFF2-40B4-BE49-F238E27FC236}">
                <a16:creationId xmlns:a16="http://schemas.microsoft.com/office/drawing/2014/main" id="{B9D56ACA-1E9F-4685-8853-D3A4777AC0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66"/>
            <a:ext cx="9144000" cy="5143500"/>
          </a:xfrm>
          <a:custGeom>
            <a:avLst/>
            <a:gdLst>
              <a:gd name="connsiteX0" fmla="*/ 3847754 w 12192000"/>
              <a:gd name="connsiteY0" fmla="*/ 5 h 6858000"/>
              <a:gd name="connsiteX1" fmla="*/ 3847754 w 12192000"/>
              <a:gd name="connsiteY1" fmla="*/ 4197373 h 6858000"/>
              <a:gd name="connsiteX2" fmla="*/ 4423416 w 12192000"/>
              <a:gd name="connsiteY2" fmla="*/ 4197373 h 6858000"/>
              <a:gd name="connsiteX3" fmla="*/ 4430942 w 12192000"/>
              <a:gd name="connsiteY3" fmla="*/ 4172627 h 6858000"/>
              <a:gd name="connsiteX4" fmla="*/ 4570893 w 12192000"/>
              <a:gd name="connsiteY4" fmla="*/ 4067350 h 6858000"/>
              <a:gd name="connsiteX5" fmla="*/ 5082240 w 12192000"/>
              <a:gd name="connsiteY5" fmla="*/ 4000508 h 6858000"/>
              <a:gd name="connsiteX6" fmla="*/ 5767374 w 12192000"/>
              <a:gd name="connsiteY6" fmla="*/ 3903586 h 6858000"/>
              <a:gd name="connsiteX7" fmla="*/ 6455849 w 12192000"/>
              <a:gd name="connsiteY7" fmla="*/ 3820032 h 6858000"/>
              <a:gd name="connsiteX8" fmla="*/ 7144325 w 12192000"/>
              <a:gd name="connsiteY8" fmla="*/ 3820032 h 6858000"/>
              <a:gd name="connsiteX9" fmla="*/ 7341512 w 12192000"/>
              <a:gd name="connsiteY9" fmla="*/ 3826717 h 6858000"/>
              <a:gd name="connsiteX10" fmla="*/ 7344854 w 12192000"/>
              <a:gd name="connsiteY10" fmla="*/ 3826717 h 6858000"/>
              <a:gd name="connsiteX11" fmla="*/ 7534641 w 12192000"/>
              <a:gd name="connsiteY11" fmla="*/ 3832816 h 6858000"/>
              <a:gd name="connsiteX12" fmla="*/ 7534641 w 12192000"/>
              <a:gd name="connsiteY12" fmla="*/ 5 h 6858000"/>
              <a:gd name="connsiteX13" fmla="*/ 3728859 w 12192000"/>
              <a:gd name="connsiteY13" fmla="*/ 0 h 6858000"/>
              <a:gd name="connsiteX14" fmla="*/ 12192000 w 12192000"/>
              <a:gd name="connsiteY14" fmla="*/ 0 h 6858000"/>
              <a:gd name="connsiteX15" fmla="*/ 12192000 w 12192000"/>
              <a:gd name="connsiteY15" fmla="*/ 1 h 6858000"/>
              <a:gd name="connsiteX16" fmla="*/ 7653538 w 12192000"/>
              <a:gd name="connsiteY16" fmla="*/ 1 h 6858000"/>
              <a:gd name="connsiteX17" fmla="*/ 7653538 w 12192000"/>
              <a:gd name="connsiteY17" fmla="*/ 3836633 h 6858000"/>
              <a:gd name="connsiteX18" fmla="*/ 7773901 w 12192000"/>
              <a:gd name="connsiteY18" fmla="*/ 3840500 h 6858000"/>
              <a:gd name="connsiteX19" fmla="*/ 8200440 w 12192000"/>
              <a:gd name="connsiteY19" fmla="*/ 3856793 h 6858000"/>
              <a:gd name="connsiteX20" fmla="*/ 8517940 w 12192000"/>
              <a:gd name="connsiteY20" fmla="*/ 3860135 h 6858000"/>
              <a:gd name="connsiteX21" fmla="*/ 9206418 w 12192000"/>
              <a:gd name="connsiteY21" fmla="*/ 3863477 h 6858000"/>
              <a:gd name="connsiteX22" fmla="*/ 9891553 w 12192000"/>
              <a:gd name="connsiteY22" fmla="*/ 3850108 h 6858000"/>
              <a:gd name="connsiteX23" fmla="*/ 10586714 w 12192000"/>
              <a:gd name="connsiteY23" fmla="*/ 3810003 h 6858000"/>
              <a:gd name="connsiteX24" fmla="*/ 11271848 w 12192000"/>
              <a:gd name="connsiteY24" fmla="*/ 3756529 h 6858000"/>
              <a:gd name="connsiteX25" fmla="*/ 11709667 w 12192000"/>
              <a:gd name="connsiteY25" fmla="*/ 3636212 h 6858000"/>
              <a:gd name="connsiteX26" fmla="*/ 12184248 w 12192000"/>
              <a:gd name="connsiteY26" fmla="*/ 3429001 h 6858000"/>
              <a:gd name="connsiteX27" fmla="*/ 12192000 w 12192000"/>
              <a:gd name="connsiteY27" fmla="*/ 3437173 h 6858000"/>
              <a:gd name="connsiteX28" fmla="*/ 12192000 w 12192000"/>
              <a:gd name="connsiteY28" fmla="*/ 6858000 h 6858000"/>
              <a:gd name="connsiteX29" fmla="*/ 0 w 12192000"/>
              <a:gd name="connsiteY29" fmla="*/ 6858000 h 6858000"/>
              <a:gd name="connsiteX30" fmla="*/ 0 w 12192000"/>
              <a:gd name="connsiteY30" fmla="*/ 6857989 h 6858000"/>
              <a:gd name="connsiteX31" fmla="*/ 6542821 w 12192000"/>
              <a:gd name="connsiteY31" fmla="*/ 6857989 h 6858000"/>
              <a:gd name="connsiteX32" fmla="*/ 6553813 w 12192000"/>
              <a:gd name="connsiteY32" fmla="*/ 6856417 h 6858000"/>
              <a:gd name="connsiteX33" fmla="*/ 6836849 w 12192000"/>
              <a:gd name="connsiteY33" fmla="*/ 6797865 h 6858000"/>
              <a:gd name="connsiteX34" fmla="*/ 5951187 w 12192000"/>
              <a:gd name="connsiteY34" fmla="*/ 6644126 h 6858000"/>
              <a:gd name="connsiteX35" fmla="*/ 6001320 w 12192000"/>
              <a:gd name="connsiteY35" fmla="*/ 6624073 h 6858000"/>
              <a:gd name="connsiteX36" fmla="*/ 5904397 w 12192000"/>
              <a:gd name="connsiteY36" fmla="*/ 6543863 h 6858000"/>
              <a:gd name="connsiteX37" fmla="*/ 5506684 w 12192000"/>
              <a:gd name="connsiteY37" fmla="*/ 6416862 h 6858000"/>
              <a:gd name="connsiteX38" fmla="*/ 6001320 w 12192000"/>
              <a:gd name="connsiteY38" fmla="*/ 6202967 h 6858000"/>
              <a:gd name="connsiteX39" fmla="*/ 5443186 w 12192000"/>
              <a:gd name="connsiteY39" fmla="*/ 5912202 h 6858000"/>
              <a:gd name="connsiteX40" fmla="*/ 5159104 w 12192000"/>
              <a:gd name="connsiteY40" fmla="*/ 5842017 h 6858000"/>
              <a:gd name="connsiteX41" fmla="*/ 6094899 w 12192000"/>
              <a:gd name="connsiteY41" fmla="*/ 5477726 h 6858000"/>
              <a:gd name="connsiteX42" fmla="*/ 4577576 w 12192000"/>
              <a:gd name="connsiteY42" fmla="*/ 5297251 h 6858000"/>
              <a:gd name="connsiteX43" fmla="*/ 4701234 w 12192000"/>
              <a:gd name="connsiteY43" fmla="*/ 5223724 h 6858000"/>
              <a:gd name="connsiteX44" fmla="*/ 5643712 w 12192000"/>
              <a:gd name="connsiteY44" fmla="*/ 5243777 h 6858000"/>
              <a:gd name="connsiteX45" fmla="*/ 5800793 w 12192000"/>
              <a:gd name="connsiteY45" fmla="*/ 5186961 h 6858000"/>
              <a:gd name="connsiteX46" fmla="*/ 5643712 w 12192000"/>
              <a:gd name="connsiteY46" fmla="*/ 5096724 h 6858000"/>
              <a:gd name="connsiteX47" fmla="*/ 5032104 w 12192000"/>
              <a:gd name="connsiteY47" fmla="*/ 5029881 h 6858000"/>
              <a:gd name="connsiteX48" fmla="*/ 4871682 w 12192000"/>
              <a:gd name="connsiteY48" fmla="*/ 4879485 h 6858000"/>
              <a:gd name="connsiteX49" fmla="*/ 4600971 w 12192000"/>
              <a:gd name="connsiteY49" fmla="*/ 4705695 h 6858000"/>
              <a:gd name="connsiteX50" fmla="*/ 4788128 w 12192000"/>
              <a:gd name="connsiteY50" fmla="*/ 4561984 h 6858000"/>
              <a:gd name="connsiteX51" fmla="*/ 4483995 w 12192000"/>
              <a:gd name="connsiteY51" fmla="*/ 4348088 h 6858000"/>
              <a:gd name="connsiteX52" fmla="*/ 4460097 w 12192000"/>
              <a:gd name="connsiteY52" fmla="*/ 4316252 h 6858000"/>
              <a:gd name="connsiteX53" fmla="*/ 0 w 12192000"/>
              <a:gd name="connsiteY53" fmla="*/ 4316252 h 6858000"/>
              <a:gd name="connsiteX54" fmla="*/ 0 w 12192000"/>
              <a:gd name="connsiteY54" fmla="*/ 4197368 h 6858000"/>
              <a:gd name="connsiteX55" fmla="*/ 3728859 w 12192000"/>
              <a:gd name="connsiteY55" fmla="*/ 41973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6858000">
                <a:moveTo>
                  <a:pt x="3847754" y="5"/>
                </a:moveTo>
                <a:lnTo>
                  <a:pt x="3847754" y="4197373"/>
                </a:lnTo>
                <a:lnTo>
                  <a:pt x="4423416" y="4197373"/>
                </a:lnTo>
                <a:lnTo>
                  <a:pt x="4430942" y="4172627"/>
                </a:lnTo>
                <a:cubicBezTo>
                  <a:pt x="4453920" y="4128344"/>
                  <a:pt x="4509064" y="4095758"/>
                  <a:pt x="4570893" y="4067350"/>
                </a:cubicBezTo>
                <a:cubicBezTo>
                  <a:pt x="4731315" y="3997165"/>
                  <a:pt x="4908447" y="4013876"/>
                  <a:pt x="5082240" y="4000508"/>
                </a:cubicBezTo>
                <a:cubicBezTo>
                  <a:pt x="5312846" y="3970428"/>
                  <a:pt x="5533424" y="3900244"/>
                  <a:pt x="5767374" y="3903586"/>
                </a:cubicBezTo>
                <a:cubicBezTo>
                  <a:pt x="5987953" y="3833401"/>
                  <a:pt x="6231927" y="3910270"/>
                  <a:pt x="6455849" y="3820032"/>
                </a:cubicBezTo>
                <a:cubicBezTo>
                  <a:pt x="6683114" y="3820032"/>
                  <a:pt x="6913720" y="3820032"/>
                  <a:pt x="7144325" y="3820032"/>
                </a:cubicBezTo>
                <a:cubicBezTo>
                  <a:pt x="7211170" y="3823375"/>
                  <a:pt x="7274668" y="3823375"/>
                  <a:pt x="7341512" y="3826717"/>
                </a:cubicBezTo>
                <a:cubicBezTo>
                  <a:pt x="7341512" y="3826717"/>
                  <a:pt x="7344854" y="3826717"/>
                  <a:pt x="7344854" y="3826717"/>
                </a:cubicBezTo>
                <a:lnTo>
                  <a:pt x="7534641" y="3832816"/>
                </a:lnTo>
                <a:lnTo>
                  <a:pt x="7534641" y="5"/>
                </a:lnTo>
                <a:close/>
                <a:moveTo>
                  <a:pt x="3728859" y="0"/>
                </a:moveTo>
                <a:lnTo>
                  <a:pt x="12192000" y="0"/>
                </a:lnTo>
                <a:lnTo>
                  <a:pt x="12192000" y="1"/>
                </a:lnTo>
                <a:lnTo>
                  <a:pt x="7653538" y="1"/>
                </a:lnTo>
                <a:lnTo>
                  <a:pt x="7653538" y="3836633"/>
                </a:lnTo>
                <a:lnTo>
                  <a:pt x="7773901" y="3840500"/>
                </a:lnTo>
                <a:cubicBezTo>
                  <a:pt x="7916359" y="3845096"/>
                  <a:pt x="8058399" y="3850109"/>
                  <a:pt x="8200440" y="3856793"/>
                </a:cubicBezTo>
                <a:cubicBezTo>
                  <a:pt x="8307387" y="3856793"/>
                  <a:pt x="8410993" y="3860135"/>
                  <a:pt x="8517940" y="3860135"/>
                </a:cubicBezTo>
                <a:cubicBezTo>
                  <a:pt x="8745205" y="3876845"/>
                  <a:pt x="8975812" y="3886871"/>
                  <a:pt x="9206418" y="3863477"/>
                </a:cubicBezTo>
                <a:cubicBezTo>
                  <a:pt x="9437024" y="3883530"/>
                  <a:pt x="9660946" y="3870162"/>
                  <a:pt x="9891553" y="3850108"/>
                </a:cubicBezTo>
                <a:cubicBezTo>
                  <a:pt x="10125500" y="3873504"/>
                  <a:pt x="10356108" y="3840082"/>
                  <a:pt x="10586714" y="3810003"/>
                </a:cubicBezTo>
                <a:cubicBezTo>
                  <a:pt x="10817321" y="3823372"/>
                  <a:pt x="11047927" y="3823372"/>
                  <a:pt x="11271848" y="3756529"/>
                </a:cubicBezTo>
                <a:cubicBezTo>
                  <a:pt x="11442298" y="3830056"/>
                  <a:pt x="11525851" y="3589423"/>
                  <a:pt x="11709667" y="3636212"/>
                </a:cubicBezTo>
                <a:cubicBezTo>
                  <a:pt x="11893484" y="3686345"/>
                  <a:pt x="12023827" y="3495843"/>
                  <a:pt x="12184248" y="3429001"/>
                </a:cubicBezTo>
                <a:lnTo>
                  <a:pt x="12192000" y="3437173"/>
                </a:lnTo>
                <a:lnTo>
                  <a:pt x="12192000" y="6858000"/>
                </a:lnTo>
                <a:lnTo>
                  <a:pt x="0" y="6858000"/>
                </a:lnTo>
                <a:lnTo>
                  <a:pt x="0" y="6857989"/>
                </a:lnTo>
                <a:lnTo>
                  <a:pt x="6542821" y="6857989"/>
                </a:lnTo>
                <a:lnTo>
                  <a:pt x="6553813" y="6856417"/>
                </a:lnTo>
                <a:cubicBezTo>
                  <a:pt x="6636844" y="6844080"/>
                  <a:pt x="6761651" y="6822931"/>
                  <a:pt x="6836849" y="6797865"/>
                </a:cubicBezTo>
                <a:cubicBezTo>
                  <a:pt x="6663059" y="6794522"/>
                  <a:pt x="5977924" y="6667523"/>
                  <a:pt x="5951187" y="6644126"/>
                </a:cubicBezTo>
                <a:cubicBezTo>
                  <a:pt x="5964556" y="6637442"/>
                  <a:pt x="5984611" y="6630759"/>
                  <a:pt x="6001320" y="6624073"/>
                </a:cubicBezTo>
                <a:cubicBezTo>
                  <a:pt x="5964556" y="6604022"/>
                  <a:pt x="5934477" y="6580627"/>
                  <a:pt x="5904397" y="6543863"/>
                </a:cubicBezTo>
                <a:cubicBezTo>
                  <a:pt x="5807476" y="6420205"/>
                  <a:pt x="5643712" y="6463653"/>
                  <a:pt x="5506684" y="6416862"/>
                </a:cubicBezTo>
                <a:cubicBezTo>
                  <a:pt x="5593580" y="6156177"/>
                  <a:pt x="5824187" y="6253098"/>
                  <a:pt x="6001320" y="6202967"/>
                </a:cubicBezTo>
                <a:cubicBezTo>
                  <a:pt x="5536764" y="6049228"/>
                  <a:pt x="5627001" y="5969017"/>
                  <a:pt x="5443186" y="5912202"/>
                </a:cubicBezTo>
                <a:cubicBezTo>
                  <a:pt x="5212579" y="5842017"/>
                  <a:pt x="5159104" y="5842017"/>
                  <a:pt x="5159104" y="5842017"/>
                </a:cubicBezTo>
                <a:cubicBezTo>
                  <a:pt x="5429816" y="5628122"/>
                  <a:pt x="5754003" y="5858729"/>
                  <a:pt x="6094899" y="5477726"/>
                </a:cubicBezTo>
                <a:cubicBezTo>
                  <a:pt x="5767371" y="5424253"/>
                  <a:pt x="4788128" y="5397515"/>
                  <a:pt x="4577576" y="5297251"/>
                </a:cubicBezTo>
                <a:cubicBezTo>
                  <a:pt x="4657786" y="5334014"/>
                  <a:pt x="4664471" y="5223724"/>
                  <a:pt x="4701234" y="5223724"/>
                </a:cubicBezTo>
                <a:cubicBezTo>
                  <a:pt x="5012051" y="5220383"/>
                  <a:pt x="5329552" y="5283884"/>
                  <a:pt x="5643712" y="5243777"/>
                </a:cubicBezTo>
                <a:cubicBezTo>
                  <a:pt x="5700528" y="5240436"/>
                  <a:pt x="5790766" y="5270513"/>
                  <a:pt x="5800793" y="5186961"/>
                </a:cubicBezTo>
                <a:cubicBezTo>
                  <a:pt x="5810818" y="5083355"/>
                  <a:pt x="5693843" y="5106750"/>
                  <a:pt x="5643712" y="5096724"/>
                </a:cubicBezTo>
                <a:cubicBezTo>
                  <a:pt x="5439842" y="5063302"/>
                  <a:pt x="5239316" y="5049935"/>
                  <a:pt x="5032104" y="5029881"/>
                </a:cubicBezTo>
                <a:cubicBezTo>
                  <a:pt x="4945209" y="5019854"/>
                  <a:pt x="4838261" y="5039907"/>
                  <a:pt x="4871682" y="4879485"/>
                </a:cubicBezTo>
                <a:cubicBezTo>
                  <a:pt x="4844944" y="4725749"/>
                  <a:pt x="4684523" y="4779222"/>
                  <a:pt x="4600971" y="4705695"/>
                </a:cubicBezTo>
                <a:cubicBezTo>
                  <a:pt x="4641075" y="4618800"/>
                  <a:pt x="4754708" y="4678959"/>
                  <a:pt x="4788128" y="4561984"/>
                </a:cubicBezTo>
                <a:cubicBezTo>
                  <a:pt x="4627707" y="4598747"/>
                  <a:pt x="4644418" y="4344747"/>
                  <a:pt x="4483995" y="4348088"/>
                </a:cubicBezTo>
                <a:lnTo>
                  <a:pt x="4460097" y="4316252"/>
                </a:lnTo>
                <a:lnTo>
                  <a:pt x="0" y="4316252"/>
                </a:lnTo>
                <a:lnTo>
                  <a:pt x="0" y="4197368"/>
                </a:lnTo>
                <a:lnTo>
                  <a:pt x="3728859" y="4197368"/>
                </a:ln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le 1">
            <a:extLst>
              <a:ext uri="{FF2B5EF4-FFF2-40B4-BE49-F238E27FC236}">
                <a16:creationId xmlns:a16="http://schemas.microsoft.com/office/drawing/2014/main" id="{9087D525-F473-4904-81C2-69A8EB91395F}"/>
              </a:ext>
            </a:extLst>
          </p:cNvPr>
          <p:cNvSpPr>
            <a:spLocks noGrp="1"/>
          </p:cNvSpPr>
          <p:nvPr>
            <p:ph type="title"/>
          </p:nvPr>
        </p:nvSpPr>
        <p:spPr>
          <a:xfrm>
            <a:off x="4757737" y="3136105"/>
            <a:ext cx="4129361" cy="1103501"/>
          </a:xfrm>
        </p:spPr>
        <p:txBody>
          <a:bodyPr vert="horz" lIns="91440" tIns="45720" rIns="91440" bIns="45720" rtlCol="0" anchor="b">
            <a:normAutofit/>
          </a:bodyPr>
          <a:lstStyle/>
          <a:p>
            <a:pPr defTabSz="914400"/>
            <a:r>
              <a:rPr lang="en-US" dirty="0">
                <a:solidFill>
                  <a:schemeClr val="tx1"/>
                </a:solidFill>
              </a:rPr>
              <a:t>NDR Metrics</a:t>
            </a:r>
          </a:p>
        </p:txBody>
      </p:sp>
      <p:pic>
        <p:nvPicPr>
          <p:cNvPr id="49" name="Picture 48">
            <a:extLst>
              <a:ext uri="{FF2B5EF4-FFF2-40B4-BE49-F238E27FC236}">
                <a16:creationId xmlns:a16="http://schemas.microsoft.com/office/drawing/2014/main" id="{DCD3A65C-281B-420A-A8FE-167A7EE09E1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6640" y="822288"/>
            <a:ext cx="2222652" cy="1692000"/>
          </a:xfrm>
          <a:prstGeom prst="rect">
            <a:avLst/>
          </a:prstGeom>
        </p:spPr>
      </p:pic>
      <p:pic>
        <p:nvPicPr>
          <p:cNvPr id="43" name="Picture 42">
            <a:extLst>
              <a:ext uri="{FF2B5EF4-FFF2-40B4-BE49-F238E27FC236}">
                <a16:creationId xmlns:a16="http://schemas.microsoft.com/office/drawing/2014/main" id="{91D6B0F4-328E-4559-834C-99E21F2D8BE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12337" y="642288"/>
            <a:ext cx="3206251" cy="2052000"/>
          </a:xfrm>
          <a:prstGeom prst="rect">
            <a:avLst/>
          </a:prstGeom>
        </p:spPr>
      </p:pic>
      <p:pic>
        <p:nvPicPr>
          <p:cNvPr id="51" name="Picture 50">
            <a:extLst>
              <a:ext uri="{FF2B5EF4-FFF2-40B4-BE49-F238E27FC236}">
                <a16:creationId xmlns:a16="http://schemas.microsoft.com/office/drawing/2014/main" id="{6CFC29CB-F21F-4634-8F39-C4D75E211C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46211" y="806244"/>
            <a:ext cx="2887682" cy="1692000"/>
          </a:xfrm>
          <a:prstGeom prst="rect">
            <a:avLst/>
          </a:prstGeom>
        </p:spPr>
      </p:pic>
      <p:pic>
        <p:nvPicPr>
          <p:cNvPr id="53" name="Picture 52">
            <a:extLst>
              <a:ext uri="{FF2B5EF4-FFF2-40B4-BE49-F238E27FC236}">
                <a16:creationId xmlns:a16="http://schemas.microsoft.com/office/drawing/2014/main" id="{4F1550F4-7F51-412F-A209-0D31FA7A776C}"/>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56902" y="3303322"/>
            <a:ext cx="3174987" cy="1692000"/>
          </a:xfrm>
          <a:prstGeom prst="rect">
            <a:avLst/>
          </a:prstGeom>
        </p:spPr>
      </p:pic>
    </p:spTree>
    <p:extLst>
      <p:ext uri="{BB962C8B-B14F-4D97-AF65-F5344CB8AC3E}">
        <p14:creationId xmlns:p14="http://schemas.microsoft.com/office/powerpoint/2010/main" val="167815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04728D-F014-45CA-BC3A-ED13C96BD866}"/>
              </a:ext>
            </a:extLst>
          </p:cNvPr>
          <p:cNvSpPr>
            <a:spLocks noGrp="1"/>
          </p:cNvSpPr>
          <p:nvPr>
            <p:ph type="title"/>
          </p:nvPr>
        </p:nvSpPr>
        <p:spPr>
          <a:xfrm>
            <a:off x="69849" y="92820"/>
            <a:ext cx="8263709" cy="338207"/>
          </a:xfrm>
        </p:spPr>
        <p:txBody>
          <a:bodyPr>
            <a:noAutofit/>
          </a:bodyPr>
          <a:lstStyle/>
          <a:p>
            <a:r>
              <a:rPr lang="en-GB" sz="2800" dirty="0">
                <a:solidFill>
                  <a:srgbClr val="003351"/>
                </a:solidFill>
              </a:rPr>
              <a:t>NDR Developments – January 2022</a:t>
            </a:r>
            <a:br>
              <a:rPr lang="en-GB" b="0" dirty="0">
                <a:solidFill>
                  <a:srgbClr val="003351"/>
                </a:solidFill>
              </a:rPr>
            </a:br>
            <a:endParaRPr lang="en-GB" dirty="0">
              <a:solidFill>
                <a:srgbClr val="003351"/>
              </a:solidFill>
            </a:endParaRPr>
          </a:p>
        </p:txBody>
      </p:sp>
      <p:grpSp>
        <p:nvGrpSpPr>
          <p:cNvPr id="2" name="Group 1" descr="Graphic showing the status of NDR Developments in January 2022">
            <a:extLst>
              <a:ext uri="{FF2B5EF4-FFF2-40B4-BE49-F238E27FC236}">
                <a16:creationId xmlns:a16="http://schemas.microsoft.com/office/drawing/2014/main" id="{4C7EB797-AF84-4C14-9A5B-BDDD859CA9E1}"/>
              </a:ext>
            </a:extLst>
          </p:cNvPr>
          <p:cNvGrpSpPr/>
          <p:nvPr/>
        </p:nvGrpSpPr>
        <p:grpSpPr>
          <a:xfrm>
            <a:off x="-231" y="490637"/>
            <a:ext cx="9175491" cy="4589548"/>
            <a:chOff x="-231" y="490637"/>
            <a:chExt cx="9175491" cy="4589548"/>
          </a:xfrm>
        </p:grpSpPr>
        <p:cxnSp>
          <p:nvCxnSpPr>
            <p:cNvPr id="4" name="Straight Connector 3">
              <a:extLst>
                <a:ext uri="{FF2B5EF4-FFF2-40B4-BE49-F238E27FC236}">
                  <a16:creationId xmlns:a16="http://schemas.microsoft.com/office/drawing/2014/main" id="{0CB66062-3B3B-420F-9E1F-A74610E4FD49}"/>
                </a:ext>
              </a:extLst>
            </p:cNvPr>
            <p:cNvCxnSpPr>
              <a:cxnSpLocks/>
            </p:cNvCxnSpPr>
            <p:nvPr/>
          </p:nvCxnSpPr>
          <p:spPr>
            <a:xfrm flipH="1">
              <a:off x="0" y="14056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6803C4-F831-4991-95E5-D761DEB20C3F}"/>
                </a:ext>
              </a:extLst>
            </p:cNvPr>
            <p:cNvCxnSpPr>
              <a:cxnSpLocks/>
            </p:cNvCxnSpPr>
            <p:nvPr/>
          </p:nvCxnSpPr>
          <p:spPr>
            <a:xfrm flipH="1">
              <a:off x="-231" y="2364257"/>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9C5C8-F21E-405F-930C-A364DCC3A7A7}"/>
                </a:ext>
              </a:extLst>
            </p:cNvPr>
            <p:cNvCxnSpPr>
              <a:cxnSpLocks/>
            </p:cNvCxnSpPr>
            <p:nvPr/>
          </p:nvCxnSpPr>
          <p:spPr>
            <a:xfrm flipH="1">
              <a:off x="0" y="33025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BEF974-7959-4BA5-8E14-42943E3D8DD4}"/>
                </a:ext>
              </a:extLst>
            </p:cNvPr>
            <p:cNvCxnSpPr>
              <a:cxnSpLocks/>
            </p:cNvCxnSpPr>
            <p:nvPr/>
          </p:nvCxnSpPr>
          <p:spPr>
            <a:xfrm flipH="1">
              <a:off x="1331" y="432954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468512A-B1AF-4C06-8DFE-0A2428F506D3}"/>
                </a:ext>
              </a:extLst>
            </p:cNvPr>
            <p:cNvSpPr/>
            <p:nvPr/>
          </p:nvSpPr>
          <p:spPr>
            <a:xfrm>
              <a:off x="90659" y="1263128"/>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Wellbore SoR integration</a:t>
              </a:r>
            </a:p>
          </p:txBody>
        </p:sp>
        <p:sp>
          <p:nvSpPr>
            <p:cNvPr id="9" name="Rectangle: Rounded Corners 8">
              <a:extLst>
                <a:ext uri="{FF2B5EF4-FFF2-40B4-BE49-F238E27FC236}">
                  <a16:creationId xmlns:a16="http://schemas.microsoft.com/office/drawing/2014/main" id="{C62616CA-EBF1-471C-890A-4ED728B24097}"/>
                </a:ext>
              </a:extLst>
            </p:cNvPr>
            <p:cNvSpPr/>
            <p:nvPr/>
          </p:nvSpPr>
          <p:spPr>
            <a:xfrm>
              <a:off x="200089" y="1706849"/>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“Delta” Online Data Migration</a:t>
              </a:r>
            </a:p>
          </p:txBody>
        </p:sp>
        <p:sp>
          <p:nvSpPr>
            <p:cNvPr id="11" name="Rectangle: Rounded Corners 10">
              <a:extLst>
                <a:ext uri="{FF2B5EF4-FFF2-40B4-BE49-F238E27FC236}">
                  <a16:creationId xmlns:a16="http://schemas.microsoft.com/office/drawing/2014/main" id="{08FE755F-54DB-4E21-9F0D-F9564B4A67CF}"/>
                </a:ext>
              </a:extLst>
            </p:cNvPr>
            <p:cNvSpPr/>
            <p:nvPr/>
          </p:nvSpPr>
          <p:spPr>
            <a:xfrm>
              <a:off x="2617164" y="1465537"/>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Offline Data Ingress</a:t>
              </a:r>
            </a:p>
          </p:txBody>
        </p:sp>
        <p:sp>
          <p:nvSpPr>
            <p:cNvPr id="12" name="Rectangle: Rounded Corners 11">
              <a:extLst>
                <a:ext uri="{FF2B5EF4-FFF2-40B4-BE49-F238E27FC236}">
                  <a16:creationId xmlns:a16="http://schemas.microsoft.com/office/drawing/2014/main" id="{C66BC4D1-3876-4A75-92B6-F16F4FFD9CB3}"/>
                </a:ext>
              </a:extLst>
            </p:cNvPr>
            <p:cNvSpPr/>
            <p:nvPr/>
          </p:nvSpPr>
          <p:spPr>
            <a:xfrm>
              <a:off x="2234641" y="1896025"/>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Government Seismic Upload</a:t>
              </a:r>
            </a:p>
          </p:txBody>
        </p:sp>
        <p:sp>
          <p:nvSpPr>
            <p:cNvPr id="14" name="Rectangle: Rounded Corners 13">
              <a:extLst>
                <a:ext uri="{FF2B5EF4-FFF2-40B4-BE49-F238E27FC236}">
                  <a16:creationId xmlns:a16="http://schemas.microsoft.com/office/drawing/2014/main" id="{856C0E80-2490-43F2-848D-F9769BB22033}"/>
                </a:ext>
              </a:extLst>
            </p:cNvPr>
            <p:cNvSpPr/>
            <p:nvPr/>
          </p:nvSpPr>
          <p:spPr>
            <a:xfrm>
              <a:off x="2376741" y="243886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Enhance search e.g. in file text</a:t>
              </a:r>
            </a:p>
          </p:txBody>
        </p:sp>
        <p:sp>
          <p:nvSpPr>
            <p:cNvPr id="15" name="Rectangle: Rounded Corners 14">
              <a:extLst>
                <a:ext uri="{FF2B5EF4-FFF2-40B4-BE49-F238E27FC236}">
                  <a16:creationId xmlns:a16="http://schemas.microsoft.com/office/drawing/2014/main" id="{9D365364-803E-423A-92D5-49E31F3BD745}"/>
                </a:ext>
              </a:extLst>
            </p:cNvPr>
            <p:cNvSpPr/>
            <p:nvPr/>
          </p:nvSpPr>
          <p:spPr>
            <a:xfrm>
              <a:off x="4991446" y="25801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Query save and share etc.</a:t>
              </a:r>
            </a:p>
          </p:txBody>
        </p:sp>
        <p:sp>
          <p:nvSpPr>
            <p:cNvPr id="16" name="Rectangle: Rounded Corners 15">
              <a:extLst>
                <a:ext uri="{FF2B5EF4-FFF2-40B4-BE49-F238E27FC236}">
                  <a16:creationId xmlns:a16="http://schemas.microsoft.com/office/drawing/2014/main" id="{10C53E90-DB7C-4877-B561-DDF3FCA29F45}"/>
                </a:ext>
              </a:extLst>
            </p:cNvPr>
            <p:cNvSpPr/>
            <p:nvPr/>
          </p:nvSpPr>
          <p:spPr>
            <a:xfrm>
              <a:off x="1543084" y="269612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Web Service data access</a:t>
              </a:r>
            </a:p>
          </p:txBody>
        </p:sp>
        <p:sp>
          <p:nvSpPr>
            <p:cNvPr id="18" name="Rectangle: Rounded Corners 17">
              <a:extLst>
                <a:ext uri="{FF2B5EF4-FFF2-40B4-BE49-F238E27FC236}">
                  <a16:creationId xmlns:a16="http://schemas.microsoft.com/office/drawing/2014/main" id="{E87594FD-C63A-4495-AFA9-5FE0EE4DE956}"/>
                </a:ext>
              </a:extLst>
            </p:cNvPr>
            <p:cNvSpPr/>
            <p:nvPr/>
          </p:nvSpPr>
          <p:spPr>
            <a:xfrm>
              <a:off x="2407933" y="3938714"/>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MDR responses</a:t>
              </a:r>
            </a:p>
          </p:txBody>
        </p:sp>
        <p:sp>
          <p:nvSpPr>
            <p:cNvPr id="19" name="Rectangle: Rounded Corners 18">
              <a:extLst>
                <a:ext uri="{FF2B5EF4-FFF2-40B4-BE49-F238E27FC236}">
                  <a16:creationId xmlns:a16="http://schemas.microsoft.com/office/drawing/2014/main" id="{6866F206-718B-4B0F-8A74-7E49D32E5344}"/>
                </a:ext>
              </a:extLst>
            </p:cNvPr>
            <p:cNvSpPr/>
            <p:nvPr/>
          </p:nvSpPr>
          <p:spPr>
            <a:xfrm>
              <a:off x="1726803" y="3489703"/>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Missing Data Request </a:t>
              </a:r>
              <a:r>
                <a:rPr lang="en-GB" sz="900" dirty="0" err="1">
                  <a:solidFill>
                    <a:prstClr val="black"/>
                  </a:solidFill>
                  <a:latin typeface="Calibri" panose="020F0502020204030204"/>
                </a:rPr>
                <a:t>Mgt</a:t>
              </a:r>
              <a:endParaRPr lang="en-GB" sz="900" dirty="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A70ECBA0-E299-400A-93F5-88E8AF7168B6}"/>
                </a:ext>
              </a:extLst>
            </p:cNvPr>
            <p:cNvSpPr/>
            <p:nvPr/>
          </p:nvSpPr>
          <p:spPr>
            <a:xfrm>
              <a:off x="970265" y="3911558"/>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Review new inventories vs legacy settings</a:t>
              </a:r>
            </a:p>
          </p:txBody>
        </p:sp>
        <p:sp>
          <p:nvSpPr>
            <p:cNvPr id="23" name="Rectangle: Rounded Corners 22">
              <a:extLst>
                <a:ext uri="{FF2B5EF4-FFF2-40B4-BE49-F238E27FC236}">
                  <a16:creationId xmlns:a16="http://schemas.microsoft.com/office/drawing/2014/main" id="{CD3B1B46-9FF3-45EC-8B1F-036C2BCDF38E}"/>
                </a:ext>
              </a:extLst>
            </p:cNvPr>
            <p:cNvSpPr/>
            <p:nvPr/>
          </p:nvSpPr>
          <p:spPr>
            <a:xfrm>
              <a:off x="6430350" y="25017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enabled ML workflows</a:t>
              </a:r>
            </a:p>
          </p:txBody>
        </p:sp>
        <p:sp>
          <p:nvSpPr>
            <p:cNvPr id="24" name="Rectangle: Rounded Corners 23">
              <a:extLst>
                <a:ext uri="{FF2B5EF4-FFF2-40B4-BE49-F238E27FC236}">
                  <a16:creationId xmlns:a16="http://schemas.microsoft.com/office/drawing/2014/main" id="{EA05CBE4-E981-4819-A692-42F9B42109C2}"/>
                </a:ext>
              </a:extLst>
            </p:cNvPr>
            <p:cNvSpPr/>
            <p:nvPr/>
          </p:nvSpPr>
          <p:spPr>
            <a:xfrm>
              <a:off x="3441701" y="375611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ISP enabling workflows</a:t>
              </a:r>
            </a:p>
          </p:txBody>
        </p:sp>
        <p:sp>
          <p:nvSpPr>
            <p:cNvPr id="25" name="Rectangle: Rounded Corners 24">
              <a:extLst>
                <a:ext uri="{FF2B5EF4-FFF2-40B4-BE49-F238E27FC236}">
                  <a16:creationId xmlns:a16="http://schemas.microsoft.com/office/drawing/2014/main" id="{47BFD5CA-5490-444B-8494-584A5D9B1B73}"/>
                </a:ext>
              </a:extLst>
            </p:cNvPr>
            <p:cNvSpPr/>
            <p:nvPr/>
          </p:nvSpPr>
          <p:spPr>
            <a:xfrm>
              <a:off x="7650066" y="349828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CS Licence Data</a:t>
              </a:r>
            </a:p>
          </p:txBody>
        </p:sp>
        <p:sp>
          <p:nvSpPr>
            <p:cNvPr id="26" name="Rectangle: Rounded Corners 25">
              <a:extLst>
                <a:ext uri="{FF2B5EF4-FFF2-40B4-BE49-F238E27FC236}">
                  <a16:creationId xmlns:a16="http://schemas.microsoft.com/office/drawing/2014/main" id="{0AC70EEE-347B-4C48-B636-997D6C1A65B1}"/>
                </a:ext>
              </a:extLst>
            </p:cNvPr>
            <p:cNvSpPr/>
            <p:nvPr/>
          </p:nvSpPr>
          <p:spPr>
            <a:xfrm>
              <a:off x="3281249" y="28970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 of</a:t>
              </a:r>
            </a:p>
            <a:p>
              <a:pPr algn="ctr" defTabSz="685766">
                <a:defRPr/>
              </a:pPr>
              <a:r>
                <a:rPr lang="en-GB" sz="900" dirty="0">
                  <a:solidFill>
                    <a:prstClr val="black"/>
                  </a:solidFill>
                  <a:latin typeface="Calibri" panose="020F0502020204030204"/>
                </a:rPr>
                <a:t>Well Summary</a:t>
              </a:r>
            </a:p>
          </p:txBody>
        </p:sp>
        <p:sp>
          <p:nvSpPr>
            <p:cNvPr id="27" name="Rectangle: Rounded Corners 26">
              <a:extLst>
                <a:ext uri="{FF2B5EF4-FFF2-40B4-BE49-F238E27FC236}">
                  <a16:creationId xmlns:a16="http://schemas.microsoft.com/office/drawing/2014/main" id="{33D1DEEC-B340-4436-BFFB-BF0733BDF5B0}"/>
                </a:ext>
              </a:extLst>
            </p:cNvPr>
            <p:cNvSpPr/>
            <p:nvPr/>
          </p:nvSpPr>
          <p:spPr>
            <a:xfrm>
              <a:off x="3785512" y="2436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a:t>
              </a:r>
            </a:p>
            <a:p>
              <a:pPr algn="ctr" defTabSz="685766">
                <a:defRPr/>
              </a:pPr>
              <a:r>
                <a:rPr lang="en-GB" sz="900" dirty="0">
                  <a:solidFill>
                    <a:prstClr val="black"/>
                  </a:solidFill>
                  <a:latin typeface="Calibri" panose="020F0502020204030204"/>
                </a:rPr>
                <a:t>Seis Summary</a:t>
              </a:r>
            </a:p>
          </p:txBody>
        </p:sp>
        <p:sp>
          <p:nvSpPr>
            <p:cNvPr id="29" name="Rectangle: Rounded Corners 28">
              <a:extLst>
                <a:ext uri="{FF2B5EF4-FFF2-40B4-BE49-F238E27FC236}">
                  <a16:creationId xmlns:a16="http://schemas.microsoft.com/office/drawing/2014/main" id="{53BB16C2-B9A3-480E-A620-DB7EE26BF2B9}"/>
                </a:ext>
              </a:extLst>
            </p:cNvPr>
            <p:cNvSpPr/>
            <p:nvPr/>
          </p:nvSpPr>
          <p:spPr>
            <a:xfrm>
              <a:off x="4764481" y="51471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Non-seismic Geophysics</a:t>
              </a:r>
            </a:p>
          </p:txBody>
        </p:sp>
        <p:sp>
          <p:nvSpPr>
            <p:cNvPr id="30" name="Rectangle: Rounded Corners 29">
              <a:extLst>
                <a:ext uri="{FF2B5EF4-FFF2-40B4-BE49-F238E27FC236}">
                  <a16:creationId xmlns:a16="http://schemas.microsoft.com/office/drawing/2014/main" id="{A4E55890-8C45-47F8-B033-9F5B7C7A9FFA}"/>
                </a:ext>
              </a:extLst>
            </p:cNvPr>
            <p:cNvSpPr/>
            <p:nvPr/>
          </p:nvSpPr>
          <p:spPr>
            <a:xfrm>
              <a:off x="7755637" y="58190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“Other” </a:t>
              </a:r>
            </a:p>
            <a:p>
              <a:pPr algn="ctr" defTabSz="685766">
                <a:defRPr/>
              </a:pPr>
              <a:r>
                <a:rPr lang="en-GB" sz="900" dirty="0">
                  <a:solidFill>
                    <a:prstClr val="black"/>
                  </a:solidFill>
                  <a:latin typeface="Calibri" panose="020F0502020204030204"/>
                </a:rPr>
                <a:t>Licence Info</a:t>
              </a:r>
            </a:p>
          </p:txBody>
        </p:sp>
        <p:sp>
          <p:nvSpPr>
            <p:cNvPr id="31" name="Rectangle: Rounded Corners 30">
              <a:extLst>
                <a:ext uri="{FF2B5EF4-FFF2-40B4-BE49-F238E27FC236}">
                  <a16:creationId xmlns:a16="http://schemas.microsoft.com/office/drawing/2014/main" id="{7FF7D371-B7D0-4FA4-9EB8-F2CA8DF4BE00}"/>
                </a:ext>
              </a:extLst>
            </p:cNvPr>
            <p:cNvSpPr/>
            <p:nvPr/>
          </p:nvSpPr>
          <p:spPr>
            <a:xfrm>
              <a:off x="5724233" y="592541"/>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Field Info</a:t>
              </a:r>
            </a:p>
          </p:txBody>
        </p:sp>
        <p:sp>
          <p:nvSpPr>
            <p:cNvPr id="32" name="Rectangle: Rounded Corners 31">
              <a:extLst>
                <a:ext uri="{FF2B5EF4-FFF2-40B4-BE49-F238E27FC236}">
                  <a16:creationId xmlns:a16="http://schemas.microsoft.com/office/drawing/2014/main" id="{E504E27A-CD5E-48E1-8FF2-8A7DCAE021F1}"/>
                </a:ext>
              </a:extLst>
            </p:cNvPr>
            <p:cNvSpPr/>
            <p:nvPr/>
          </p:nvSpPr>
          <p:spPr>
            <a:xfrm>
              <a:off x="6570097" y="4906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Infrastructure Information</a:t>
              </a:r>
            </a:p>
          </p:txBody>
        </p:sp>
        <p:sp>
          <p:nvSpPr>
            <p:cNvPr id="33" name="Title 1">
              <a:extLst>
                <a:ext uri="{FF2B5EF4-FFF2-40B4-BE49-F238E27FC236}">
                  <a16:creationId xmlns:a16="http://schemas.microsoft.com/office/drawing/2014/main" id="{E40E33A9-71D0-4E02-8713-9BBA5F98E830}"/>
                </a:ext>
              </a:extLst>
            </p:cNvPr>
            <p:cNvSpPr txBox="1">
              <a:spLocks/>
            </p:cNvSpPr>
            <p:nvPr/>
          </p:nvSpPr>
          <p:spPr>
            <a:xfrm>
              <a:off x="6336010" y="1121099"/>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Reporting &amp; Collaboration</a:t>
              </a:r>
            </a:p>
          </p:txBody>
        </p:sp>
        <p:sp>
          <p:nvSpPr>
            <p:cNvPr id="34" name="Title 1">
              <a:extLst>
                <a:ext uri="{FF2B5EF4-FFF2-40B4-BE49-F238E27FC236}">
                  <a16:creationId xmlns:a16="http://schemas.microsoft.com/office/drawing/2014/main" id="{83CE938E-362D-400B-B504-A9BEA4FA9585}"/>
                </a:ext>
              </a:extLst>
            </p:cNvPr>
            <p:cNvSpPr txBox="1">
              <a:spLocks/>
            </p:cNvSpPr>
            <p:nvPr/>
          </p:nvSpPr>
          <p:spPr>
            <a:xfrm>
              <a:off x="5877050" y="2109686"/>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Initial</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Configuration</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&amp;</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Migration</a:t>
              </a:r>
            </a:p>
          </p:txBody>
        </p:sp>
        <p:sp>
          <p:nvSpPr>
            <p:cNvPr id="35" name="Title 1">
              <a:extLst>
                <a:ext uri="{FF2B5EF4-FFF2-40B4-BE49-F238E27FC236}">
                  <a16:creationId xmlns:a16="http://schemas.microsoft.com/office/drawing/2014/main" id="{39C34223-0F12-4B41-ACD0-654B6D837AB4}"/>
                </a:ext>
              </a:extLst>
            </p:cNvPr>
            <p:cNvSpPr txBox="1">
              <a:spLocks/>
            </p:cNvSpPr>
            <p:nvPr/>
          </p:nvSpPr>
          <p:spPr>
            <a:xfrm>
              <a:off x="7490551" y="3058769"/>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Accessibility</a:t>
              </a:r>
            </a:p>
          </p:txBody>
        </p:sp>
        <p:sp>
          <p:nvSpPr>
            <p:cNvPr id="36" name="Title 1">
              <a:extLst>
                <a:ext uri="{FF2B5EF4-FFF2-40B4-BE49-F238E27FC236}">
                  <a16:creationId xmlns:a16="http://schemas.microsoft.com/office/drawing/2014/main" id="{622B4402-4BC3-44B5-82D9-4D3EEE1559F2}"/>
                </a:ext>
              </a:extLst>
            </p:cNvPr>
            <p:cNvSpPr txBox="1">
              <a:spLocks/>
            </p:cNvSpPr>
            <p:nvPr/>
          </p:nvSpPr>
          <p:spPr>
            <a:xfrm>
              <a:off x="6789881" y="4084151"/>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003351"/>
                  </a:solidFill>
                  <a:latin typeface="HelveticaNeueLT Pro 45 Lt" panose="020B0403020202020204" pitchFamily="34" charset="0"/>
                </a:rPr>
                <a:t>Compliance</a:t>
              </a:r>
              <a:r>
                <a:rPr lang="en-GB" sz="1500" b="1" dirty="0">
                  <a:solidFill>
                    <a:srgbClr val="003351"/>
                  </a:solidFill>
                  <a:latin typeface="HelveticaNeueLT Pro 45 Lt" panose="020B0403020202020204" pitchFamily="34" charset="0"/>
                </a:rPr>
                <a:t> </a:t>
              </a:r>
              <a:r>
                <a:rPr lang="en-GB" sz="1500" dirty="0">
                  <a:solidFill>
                    <a:srgbClr val="003351"/>
                  </a:solidFill>
                  <a:latin typeface="HelveticaNeueLT Pro 45 Lt" panose="020B0403020202020204" pitchFamily="34" charset="0"/>
                </a:rPr>
                <a:t>Management</a:t>
              </a:r>
            </a:p>
          </p:txBody>
        </p:sp>
        <p:sp>
          <p:nvSpPr>
            <p:cNvPr id="37" name="Rectangle: Rounded Corners 36">
              <a:extLst>
                <a:ext uri="{FF2B5EF4-FFF2-40B4-BE49-F238E27FC236}">
                  <a16:creationId xmlns:a16="http://schemas.microsoft.com/office/drawing/2014/main" id="{1F5AD0DC-7661-4BC4-A2FA-0872AFC80B55}"/>
                </a:ext>
              </a:extLst>
            </p:cNvPr>
            <p:cNvSpPr/>
            <p:nvPr/>
          </p:nvSpPr>
          <p:spPr>
            <a:xfrm>
              <a:off x="4875868" y="109164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to Cloud Reporting</a:t>
              </a:r>
            </a:p>
          </p:txBody>
        </p:sp>
        <p:sp>
          <p:nvSpPr>
            <p:cNvPr id="38" name="Rectangle: Rounded Corners 37">
              <a:extLst>
                <a:ext uri="{FF2B5EF4-FFF2-40B4-BE49-F238E27FC236}">
                  <a16:creationId xmlns:a16="http://schemas.microsoft.com/office/drawing/2014/main" id="{F1D250DD-D653-4E05-A4E1-15E7D8E0340D}"/>
                </a:ext>
              </a:extLst>
            </p:cNvPr>
            <p:cNvSpPr/>
            <p:nvPr/>
          </p:nvSpPr>
          <p:spPr>
            <a:xfrm>
              <a:off x="1696709" y="600950"/>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Entitlements to Protected Information</a:t>
              </a:r>
            </a:p>
          </p:txBody>
        </p:sp>
        <p:sp>
          <p:nvSpPr>
            <p:cNvPr id="39" name="Rectangle: Rounded Corners 38">
              <a:extLst>
                <a:ext uri="{FF2B5EF4-FFF2-40B4-BE49-F238E27FC236}">
                  <a16:creationId xmlns:a16="http://schemas.microsoft.com/office/drawing/2014/main" id="{4F72309C-EA3C-4A45-854F-376522BC43FA}"/>
                </a:ext>
              </a:extLst>
            </p:cNvPr>
            <p:cNvSpPr/>
            <p:nvPr/>
          </p:nvSpPr>
          <p:spPr>
            <a:xfrm>
              <a:off x="928171" y="3242189"/>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Completeness Management</a:t>
              </a:r>
            </a:p>
          </p:txBody>
        </p:sp>
        <p:sp>
          <p:nvSpPr>
            <p:cNvPr id="40" name="Rectangle: Rounded Corners 39">
              <a:extLst>
                <a:ext uri="{FF2B5EF4-FFF2-40B4-BE49-F238E27FC236}">
                  <a16:creationId xmlns:a16="http://schemas.microsoft.com/office/drawing/2014/main" id="{DC4F5D3A-94D3-4777-905E-8FCDE43EF6D4}"/>
                </a:ext>
              </a:extLst>
            </p:cNvPr>
            <p:cNvSpPr/>
            <p:nvPr/>
          </p:nvSpPr>
          <p:spPr>
            <a:xfrm>
              <a:off x="6002112" y="3355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Samples Catalogue Integration</a:t>
              </a:r>
            </a:p>
          </p:txBody>
        </p:sp>
        <p:grpSp>
          <p:nvGrpSpPr>
            <p:cNvPr id="42" name="Group 41">
              <a:extLst>
                <a:ext uri="{FF2B5EF4-FFF2-40B4-BE49-F238E27FC236}">
                  <a16:creationId xmlns:a16="http://schemas.microsoft.com/office/drawing/2014/main" id="{BA4801A1-B062-42B3-B90A-C5F6F4005E89}"/>
                </a:ext>
              </a:extLst>
            </p:cNvPr>
            <p:cNvGrpSpPr/>
            <p:nvPr/>
          </p:nvGrpSpPr>
          <p:grpSpPr>
            <a:xfrm>
              <a:off x="7350804" y="4395304"/>
              <a:ext cx="1518977" cy="684881"/>
              <a:chOff x="7473027" y="5838599"/>
              <a:chExt cx="2025302" cy="913175"/>
            </a:xfrm>
            <a:solidFill>
              <a:srgbClr val="FFFFFF"/>
            </a:solidFill>
          </p:grpSpPr>
          <p:sp>
            <p:nvSpPr>
              <p:cNvPr id="43" name="Rectangle: Rounded Corners 42">
                <a:extLst>
                  <a:ext uri="{FF2B5EF4-FFF2-40B4-BE49-F238E27FC236}">
                    <a16:creationId xmlns:a16="http://schemas.microsoft.com/office/drawing/2014/main" id="{55A9D099-4126-405A-A493-B223671E92CF}"/>
                  </a:ext>
                </a:extLst>
              </p:cNvPr>
              <p:cNvSpPr/>
              <p:nvPr/>
            </p:nvSpPr>
            <p:spPr>
              <a:xfrm>
                <a:off x="7473027" y="5838599"/>
                <a:ext cx="2025302" cy="913175"/>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B96BF859-0D29-41EE-A3FA-C09051F0FB87}"/>
                  </a:ext>
                </a:extLst>
              </p:cNvPr>
              <p:cNvSpPr/>
              <p:nvPr/>
            </p:nvSpPr>
            <p:spPr>
              <a:xfrm>
                <a:off x="7879514" y="5920097"/>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Complete</a:t>
                </a:r>
              </a:p>
            </p:txBody>
          </p:sp>
          <p:sp>
            <p:nvSpPr>
              <p:cNvPr id="45" name="Rectangle: Rounded Corners 44">
                <a:extLst>
                  <a:ext uri="{FF2B5EF4-FFF2-40B4-BE49-F238E27FC236}">
                    <a16:creationId xmlns:a16="http://schemas.microsoft.com/office/drawing/2014/main" id="{96CAB8ED-3328-4B89-A685-83CF881D0908}"/>
                  </a:ext>
                </a:extLst>
              </p:cNvPr>
              <p:cNvSpPr/>
              <p:nvPr/>
            </p:nvSpPr>
            <p:spPr>
              <a:xfrm>
                <a:off x="7879514" y="6200094"/>
                <a:ext cx="1525281"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In progress</a:t>
                </a:r>
                <a:endParaRPr lang="en-GB" sz="900" u="sng" dirty="0">
                  <a:solidFill>
                    <a:prstClr val="black"/>
                  </a:solidFill>
                  <a:latin typeface="Calibri" panose="020F0502020204030204"/>
                </a:endParaRPr>
              </a:p>
            </p:txBody>
          </p:sp>
          <p:sp>
            <p:nvSpPr>
              <p:cNvPr id="46" name="Rectangle: Rounded Corners 45">
                <a:extLst>
                  <a:ext uri="{FF2B5EF4-FFF2-40B4-BE49-F238E27FC236}">
                    <a16:creationId xmlns:a16="http://schemas.microsoft.com/office/drawing/2014/main" id="{E597A8CF-19BC-444B-8B66-B65CC1E14857}"/>
                  </a:ext>
                </a:extLst>
              </p:cNvPr>
              <p:cNvSpPr/>
              <p:nvPr/>
            </p:nvSpPr>
            <p:spPr>
              <a:xfrm>
                <a:off x="7879514" y="6477630"/>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Not in progress</a:t>
                </a:r>
              </a:p>
            </p:txBody>
          </p:sp>
          <p:sp>
            <p:nvSpPr>
              <p:cNvPr id="47" name="Rectangle: Rounded Corners 46">
                <a:extLst>
                  <a:ext uri="{FF2B5EF4-FFF2-40B4-BE49-F238E27FC236}">
                    <a16:creationId xmlns:a16="http://schemas.microsoft.com/office/drawing/2014/main" id="{08E10FA5-FC3A-49F8-9EB1-25DC991FA779}"/>
                  </a:ext>
                </a:extLst>
              </p:cNvPr>
              <p:cNvSpPr/>
              <p:nvPr/>
            </p:nvSpPr>
            <p:spPr>
              <a:xfrm>
                <a:off x="7577344" y="5913326"/>
                <a:ext cx="302170" cy="212056"/>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E555C534-CDBF-416A-A430-0FE096F35BC8}"/>
                  </a:ext>
                </a:extLst>
              </p:cNvPr>
              <p:cNvSpPr/>
              <p:nvPr/>
            </p:nvSpPr>
            <p:spPr>
              <a:xfrm>
                <a:off x="7577344" y="6192537"/>
                <a:ext cx="302170" cy="212056"/>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id="{4D2FE3EF-5FF2-49DB-B041-FB6F02A43A05}"/>
                  </a:ext>
                </a:extLst>
              </p:cNvPr>
              <p:cNvSpPr/>
              <p:nvPr/>
            </p:nvSpPr>
            <p:spPr>
              <a:xfrm>
                <a:off x="7577344" y="6479319"/>
                <a:ext cx="302170" cy="212056"/>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grpSp>
        <p:sp>
          <p:nvSpPr>
            <p:cNvPr id="28" name="Rectangle: Rounded Corners 27">
              <a:extLst>
                <a:ext uri="{FF2B5EF4-FFF2-40B4-BE49-F238E27FC236}">
                  <a16:creationId xmlns:a16="http://schemas.microsoft.com/office/drawing/2014/main" id="{239CAC2B-EB87-4707-9CA2-5E08AE1D3F2A}"/>
                </a:ext>
              </a:extLst>
            </p:cNvPr>
            <p:cNvSpPr/>
            <p:nvPr/>
          </p:nvSpPr>
          <p:spPr>
            <a:xfrm>
              <a:off x="932032" y="800192"/>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Seismic Survey System of Record</a:t>
              </a:r>
            </a:p>
          </p:txBody>
        </p:sp>
        <p:sp>
          <p:nvSpPr>
            <p:cNvPr id="21" name="Rectangle: Rounded Corners 20">
              <a:extLst>
                <a:ext uri="{FF2B5EF4-FFF2-40B4-BE49-F238E27FC236}">
                  <a16:creationId xmlns:a16="http://schemas.microsoft.com/office/drawing/2014/main" id="{4C8384C2-59EE-4FA6-B397-04D14361F601}"/>
                </a:ext>
              </a:extLst>
            </p:cNvPr>
            <p:cNvSpPr/>
            <p:nvPr/>
          </p:nvSpPr>
          <p:spPr>
            <a:xfrm>
              <a:off x="129540" y="3628007"/>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compliance in data reporting</a:t>
              </a:r>
            </a:p>
          </p:txBody>
        </p:sp>
        <p:sp>
          <p:nvSpPr>
            <p:cNvPr id="22" name="Rectangle: Rounded Corners 21">
              <a:extLst>
                <a:ext uri="{FF2B5EF4-FFF2-40B4-BE49-F238E27FC236}">
                  <a16:creationId xmlns:a16="http://schemas.microsoft.com/office/drawing/2014/main" id="{AC8B0A1A-2F29-40C9-BF60-C4FB8ADF5EA4}"/>
                </a:ext>
              </a:extLst>
            </p:cNvPr>
            <p:cNvSpPr/>
            <p:nvPr/>
          </p:nvSpPr>
          <p:spPr>
            <a:xfrm>
              <a:off x="492087" y="2276081"/>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Single File Download</a:t>
              </a:r>
            </a:p>
          </p:txBody>
        </p:sp>
        <p:sp>
          <p:nvSpPr>
            <p:cNvPr id="13" name="Rectangle: Rounded Corners 12">
              <a:extLst>
                <a:ext uri="{FF2B5EF4-FFF2-40B4-BE49-F238E27FC236}">
                  <a16:creationId xmlns:a16="http://schemas.microsoft.com/office/drawing/2014/main" id="{2E52C8BD-685F-4729-A288-7C3B043442AB}"/>
                </a:ext>
              </a:extLst>
            </p:cNvPr>
            <p:cNvSpPr/>
            <p:nvPr/>
          </p:nvSpPr>
          <p:spPr>
            <a:xfrm>
              <a:off x="1617535" y="1277495"/>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User Edit to item metadata</a:t>
              </a:r>
            </a:p>
          </p:txBody>
        </p:sp>
        <p:sp>
          <p:nvSpPr>
            <p:cNvPr id="17" name="Rectangle: Rounded Corners 16">
              <a:extLst>
                <a:ext uri="{FF2B5EF4-FFF2-40B4-BE49-F238E27FC236}">
                  <a16:creationId xmlns:a16="http://schemas.microsoft.com/office/drawing/2014/main" id="{17792A22-8BD2-4809-8D1A-79B7A86CD3F9}"/>
                </a:ext>
              </a:extLst>
            </p:cNvPr>
            <p:cNvSpPr/>
            <p:nvPr/>
          </p:nvSpPr>
          <p:spPr>
            <a:xfrm>
              <a:off x="1188207" y="1733060"/>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load to  “ownerless” Project ID</a:t>
              </a:r>
            </a:p>
          </p:txBody>
        </p:sp>
        <p:sp>
          <p:nvSpPr>
            <p:cNvPr id="55" name="Rectangle: Rounded Corners 54">
              <a:extLst>
                <a:ext uri="{FF2B5EF4-FFF2-40B4-BE49-F238E27FC236}">
                  <a16:creationId xmlns:a16="http://schemas.microsoft.com/office/drawing/2014/main" id="{DF0EA148-F122-4653-A361-2FA959351E9A}"/>
                </a:ext>
              </a:extLst>
            </p:cNvPr>
            <p:cNvSpPr/>
            <p:nvPr/>
          </p:nvSpPr>
          <p:spPr>
            <a:xfrm>
              <a:off x="1820412" y="4894992"/>
              <a:ext cx="688844" cy="1308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Higher</a:t>
              </a:r>
            </a:p>
          </p:txBody>
        </p:sp>
        <p:cxnSp>
          <p:nvCxnSpPr>
            <p:cNvPr id="56" name="Straight Connector 55">
              <a:extLst>
                <a:ext uri="{FF2B5EF4-FFF2-40B4-BE49-F238E27FC236}">
                  <a16:creationId xmlns:a16="http://schemas.microsoft.com/office/drawing/2014/main" id="{2914A537-BF01-4AB1-84FD-22FC7F339A3B}"/>
                </a:ext>
              </a:extLst>
            </p:cNvPr>
            <p:cNvCxnSpPr>
              <a:cxnSpLocks/>
            </p:cNvCxnSpPr>
            <p:nvPr/>
          </p:nvCxnSpPr>
          <p:spPr>
            <a:xfrm flipH="1">
              <a:off x="2475921" y="4957024"/>
              <a:ext cx="4088268" cy="6782"/>
            </a:xfrm>
            <a:prstGeom prst="line">
              <a:avLst/>
            </a:prstGeom>
            <a:ln>
              <a:solidFill>
                <a:srgbClr val="00335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A26DD2ED-FC0D-4001-9F2D-0F606AEADCDE}"/>
                </a:ext>
              </a:extLst>
            </p:cNvPr>
            <p:cNvSpPr/>
            <p:nvPr/>
          </p:nvSpPr>
          <p:spPr>
            <a:xfrm>
              <a:off x="3850421" y="4868756"/>
              <a:ext cx="1437339" cy="17167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Relative Priority</a:t>
              </a:r>
            </a:p>
          </p:txBody>
        </p:sp>
        <p:sp>
          <p:nvSpPr>
            <p:cNvPr id="58" name="Rectangle: Rounded Corners 57">
              <a:extLst>
                <a:ext uri="{FF2B5EF4-FFF2-40B4-BE49-F238E27FC236}">
                  <a16:creationId xmlns:a16="http://schemas.microsoft.com/office/drawing/2014/main" id="{1EBC7B9D-79C9-470D-AF2E-3422F527E7F9}"/>
                </a:ext>
              </a:extLst>
            </p:cNvPr>
            <p:cNvSpPr/>
            <p:nvPr/>
          </p:nvSpPr>
          <p:spPr>
            <a:xfrm>
              <a:off x="6579219" y="4868756"/>
              <a:ext cx="650686" cy="1663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Lower</a:t>
              </a:r>
            </a:p>
          </p:txBody>
        </p:sp>
        <p:sp>
          <p:nvSpPr>
            <p:cNvPr id="59" name="Rectangle: Rounded Corners 58">
              <a:extLst>
                <a:ext uri="{FF2B5EF4-FFF2-40B4-BE49-F238E27FC236}">
                  <a16:creationId xmlns:a16="http://schemas.microsoft.com/office/drawing/2014/main" id="{E08E847B-B62F-4651-B9D1-3F9FCC54E560}"/>
                </a:ext>
              </a:extLst>
            </p:cNvPr>
            <p:cNvSpPr/>
            <p:nvPr/>
          </p:nvSpPr>
          <p:spPr>
            <a:xfrm>
              <a:off x="547016" y="2691377"/>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Interface Accessibility</a:t>
              </a:r>
            </a:p>
          </p:txBody>
        </p:sp>
        <p:sp>
          <p:nvSpPr>
            <p:cNvPr id="60" name="Rectangle: Rounded Corners 59">
              <a:extLst>
                <a:ext uri="{FF2B5EF4-FFF2-40B4-BE49-F238E27FC236}">
                  <a16:creationId xmlns:a16="http://schemas.microsoft.com/office/drawing/2014/main" id="{8E2B3727-3545-47A1-AAA0-674BCFF3F774}"/>
                </a:ext>
              </a:extLst>
            </p:cNvPr>
            <p:cNvSpPr/>
            <p:nvPr/>
          </p:nvSpPr>
          <p:spPr>
            <a:xfrm>
              <a:off x="2499315" y="997304"/>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Duplicates</a:t>
              </a:r>
            </a:p>
          </p:txBody>
        </p:sp>
      </p:grpSp>
    </p:spTree>
    <p:extLst>
      <p:ext uri="{BB962C8B-B14F-4D97-AF65-F5344CB8AC3E}">
        <p14:creationId xmlns:p14="http://schemas.microsoft.com/office/powerpoint/2010/main" val="330063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04728D-F014-45CA-BC3A-ED13C96BD866}"/>
              </a:ext>
            </a:extLst>
          </p:cNvPr>
          <p:cNvSpPr>
            <a:spLocks noGrp="1"/>
          </p:cNvSpPr>
          <p:nvPr>
            <p:ph type="title"/>
          </p:nvPr>
        </p:nvSpPr>
        <p:spPr>
          <a:xfrm>
            <a:off x="69849" y="92820"/>
            <a:ext cx="8263709" cy="338207"/>
          </a:xfrm>
        </p:spPr>
        <p:txBody>
          <a:bodyPr>
            <a:noAutofit/>
          </a:bodyPr>
          <a:lstStyle/>
          <a:p>
            <a:r>
              <a:rPr lang="en-GB" sz="2800" dirty="0">
                <a:solidFill>
                  <a:srgbClr val="003351"/>
                </a:solidFill>
              </a:rPr>
              <a:t>NDR Developments – March 2022</a:t>
            </a:r>
            <a:br>
              <a:rPr lang="en-GB" b="0" dirty="0">
                <a:solidFill>
                  <a:srgbClr val="003351"/>
                </a:solidFill>
              </a:rPr>
            </a:br>
            <a:endParaRPr lang="en-GB" dirty="0">
              <a:solidFill>
                <a:srgbClr val="003351"/>
              </a:solidFill>
            </a:endParaRPr>
          </a:p>
        </p:txBody>
      </p:sp>
      <p:grpSp>
        <p:nvGrpSpPr>
          <p:cNvPr id="2" name="Group 1" descr="Graphic showing the status of NDR Developments in ">
            <a:extLst>
              <a:ext uri="{FF2B5EF4-FFF2-40B4-BE49-F238E27FC236}">
                <a16:creationId xmlns:a16="http://schemas.microsoft.com/office/drawing/2014/main" id="{22C865E1-C291-47DB-B31B-42EEC83134E4}"/>
              </a:ext>
            </a:extLst>
          </p:cNvPr>
          <p:cNvGrpSpPr/>
          <p:nvPr/>
        </p:nvGrpSpPr>
        <p:grpSpPr>
          <a:xfrm>
            <a:off x="-231" y="490637"/>
            <a:ext cx="9175491" cy="4589548"/>
            <a:chOff x="-231" y="490637"/>
            <a:chExt cx="9175491" cy="4589548"/>
          </a:xfrm>
        </p:grpSpPr>
        <p:cxnSp>
          <p:nvCxnSpPr>
            <p:cNvPr id="4" name="Straight Connector 3">
              <a:extLst>
                <a:ext uri="{FF2B5EF4-FFF2-40B4-BE49-F238E27FC236}">
                  <a16:creationId xmlns:a16="http://schemas.microsoft.com/office/drawing/2014/main" id="{0CB66062-3B3B-420F-9E1F-A74610E4FD49}"/>
                </a:ext>
              </a:extLst>
            </p:cNvPr>
            <p:cNvCxnSpPr>
              <a:cxnSpLocks/>
            </p:cNvCxnSpPr>
            <p:nvPr/>
          </p:nvCxnSpPr>
          <p:spPr>
            <a:xfrm flipH="1">
              <a:off x="0" y="14056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6803C4-F831-4991-95E5-D761DEB20C3F}"/>
                </a:ext>
              </a:extLst>
            </p:cNvPr>
            <p:cNvCxnSpPr>
              <a:cxnSpLocks/>
            </p:cNvCxnSpPr>
            <p:nvPr/>
          </p:nvCxnSpPr>
          <p:spPr>
            <a:xfrm flipH="1">
              <a:off x="-231" y="2364257"/>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9C5C8-F21E-405F-930C-A364DCC3A7A7}"/>
                </a:ext>
              </a:extLst>
            </p:cNvPr>
            <p:cNvCxnSpPr>
              <a:cxnSpLocks/>
            </p:cNvCxnSpPr>
            <p:nvPr/>
          </p:nvCxnSpPr>
          <p:spPr>
            <a:xfrm flipH="1">
              <a:off x="0" y="33025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BEF974-7959-4BA5-8E14-42943E3D8DD4}"/>
                </a:ext>
              </a:extLst>
            </p:cNvPr>
            <p:cNvCxnSpPr>
              <a:cxnSpLocks/>
            </p:cNvCxnSpPr>
            <p:nvPr/>
          </p:nvCxnSpPr>
          <p:spPr>
            <a:xfrm flipH="1">
              <a:off x="1331" y="432954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468512A-B1AF-4C06-8DFE-0A2428F506D3}"/>
                </a:ext>
              </a:extLst>
            </p:cNvPr>
            <p:cNvSpPr/>
            <p:nvPr/>
          </p:nvSpPr>
          <p:spPr>
            <a:xfrm>
              <a:off x="90659" y="1263128"/>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Wellbore SoR integration</a:t>
              </a:r>
            </a:p>
          </p:txBody>
        </p:sp>
        <p:sp>
          <p:nvSpPr>
            <p:cNvPr id="9" name="Rectangle: Rounded Corners 8">
              <a:extLst>
                <a:ext uri="{FF2B5EF4-FFF2-40B4-BE49-F238E27FC236}">
                  <a16:creationId xmlns:a16="http://schemas.microsoft.com/office/drawing/2014/main" id="{C62616CA-EBF1-471C-890A-4ED728B24097}"/>
                </a:ext>
              </a:extLst>
            </p:cNvPr>
            <p:cNvSpPr/>
            <p:nvPr/>
          </p:nvSpPr>
          <p:spPr>
            <a:xfrm>
              <a:off x="200089" y="1706849"/>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“Delta” Online Data Migration</a:t>
              </a:r>
            </a:p>
          </p:txBody>
        </p:sp>
        <p:sp>
          <p:nvSpPr>
            <p:cNvPr id="11" name="Rectangle: Rounded Corners 10">
              <a:extLst>
                <a:ext uri="{FF2B5EF4-FFF2-40B4-BE49-F238E27FC236}">
                  <a16:creationId xmlns:a16="http://schemas.microsoft.com/office/drawing/2014/main" id="{08FE755F-54DB-4E21-9F0D-F9564B4A67CF}"/>
                </a:ext>
              </a:extLst>
            </p:cNvPr>
            <p:cNvSpPr/>
            <p:nvPr/>
          </p:nvSpPr>
          <p:spPr>
            <a:xfrm>
              <a:off x="2617164" y="1465537"/>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Offline Data Ingress</a:t>
              </a:r>
            </a:p>
          </p:txBody>
        </p:sp>
        <p:sp>
          <p:nvSpPr>
            <p:cNvPr id="12" name="Rectangle: Rounded Corners 11">
              <a:extLst>
                <a:ext uri="{FF2B5EF4-FFF2-40B4-BE49-F238E27FC236}">
                  <a16:creationId xmlns:a16="http://schemas.microsoft.com/office/drawing/2014/main" id="{C66BC4D1-3876-4A75-92B6-F16F4FFD9CB3}"/>
                </a:ext>
              </a:extLst>
            </p:cNvPr>
            <p:cNvSpPr/>
            <p:nvPr/>
          </p:nvSpPr>
          <p:spPr>
            <a:xfrm>
              <a:off x="2234641" y="1896025"/>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Government Seismic Upload</a:t>
              </a:r>
            </a:p>
          </p:txBody>
        </p:sp>
        <p:sp>
          <p:nvSpPr>
            <p:cNvPr id="14" name="Rectangle: Rounded Corners 13">
              <a:extLst>
                <a:ext uri="{FF2B5EF4-FFF2-40B4-BE49-F238E27FC236}">
                  <a16:creationId xmlns:a16="http://schemas.microsoft.com/office/drawing/2014/main" id="{856C0E80-2490-43F2-848D-F9769BB22033}"/>
                </a:ext>
              </a:extLst>
            </p:cNvPr>
            <p:cNvSpPr/>
            <p:nvPr/>
          </p:nvSpPr>
          <p:spPr>
            <a:xfrm>
              <a:off x="2376741" y="243886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Enhance search e.g. in file text</a:t>
              </a:r>
            </a:p>
          </p:txBody>
        </p:sp>
        <p:sp>
          <p:nvSpPr>
            <p:cNvPr id="15" name="Rectangle: Rounded Corners 14">
              <a:extLst>
                <a:ext uri="{FF2B5EF4-FFF2-40B4-BE49-F238E27FC236}">
                  <a16:creationId xmlns:a16="http://schemas.microsoft.com/office/drawing/2014/main" id="{9D365364-803E-423A-92D5-49E31F3BD745}"/>
                </a:ext>
              </a:extLst>
            </p:cNvPr>
            <p:cNvSpPr/>
            <p:nvPr/>
          </p:nvSpPr>
          <p:spPr>
            <a:xfrm>
              <a:off x="4991446" y="25801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Query save and share etc.</a:t>
              </a:r>
            </a:p>
          </p:txBody>
        </p:sp>
        <p:sp>
          <p:nvSpPr>
            <p:cNvPr id="16" name="Rectangle: Rounded Corners 15">
              <a:extLst>
                <a:ext uri="{FF2B5EF4-FFF2-40B4-BE49-F238E27FC236}">
                  <a16:creationId xmlns:a16="http://schemas.microsoft.com/office/drawing/2014/main" id="{10C53E90-DB7C-4877-B561-DDF3FCA29F45}"/>
                </a:ext>
              </a:extLst>
            </p:cNvPr>
            <p:cNvSpPr/>
            <p:nvPr/>
          </p:nvSpPr>
          <p:spPr>
            <a:xfrm>
              <a:off x="1543084" y="2696128"/>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Web Service data access</a:t>
              </a:r>
            </a:p>
          </p:txBody>
        </p:sp>
        <p:sp>
          <p:nvSpPr>
            <p:cNvPr id="18" name="Rectangle: Rounded Corners 17">
              <a:extLst>
                <a:ext uri="{FF2B5EF4-FFF2-40B4-BE49-F238E27FC236}">
                  <a16:creationId xmlns:a16="http://schemas.microsoft.com/office/drawing/2014/main" id="{E87594FD-C63A-4495-AFA9-5FE0EE4DE956}"/>
                </a:ext>
              </a:extLst>
            </p:cNvPr>
            <p:cNvSpPr/>
            <p:nvPr/>
          </p:nvSpPr>
          <p:spPr>
            <a:xfrm>
              <a:off x="2407933" y="3938714"/>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MDR responses</a:t>
              </a:r>
            </a:p>
          </p:txBody>
        </p:sp>
        <p:sp>
          <p:nvSpPr>
            <p:cNvPr id="19" name="Rectangle: Rounded Corners 18">
              <a:extLst>
                <a:ext uri="{FF2B5EF4-FFF2-40B4-BE49-F238E27FC236}">
                  <a16:creationId xmlns:a16="http://schemas.microsoft.com/office/drawing/2014/main" id="{6866F206-718B-4B0F-8A74-7E49D32E5344}"/>
                </a:ext>
              </a:extLst>
            </p:cNvPr>
            <p:cNvSpPr/>
            <p:nvPr/>
          </p:nvSpPr>
          <p:spPr>
            <a:xfrm>
              <a:off x="1726803" y="3489703"/>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Missing Data Request </a:t>
              </a:r>
              <a:r>
                <a:rPr lang="en-GB" sz="900" dirty="0" err="1">
                  <a:solidFill>
                    <a:prstClr val="black"/>
                  </a:solidFill>
                  <a:latin typeface="Calibri" panose="020F0502020204030204"/>
                </a:rPr>
                <a:t>Mgt</a:t>
              </a:r>
              <a:endParaRPr lang="en-GB" sz="900" dirty="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A70ECBA0-E299-400A-93F5-88E8AF7168B6}"/>
                </a:ext>
              </a:extLst>
            </p:cNvPr>
            <p:cNvSpPr/>
            <p:nvPr/>
          </p:nvSpPr>
          <p:spPr>
            <a:xfrm>
              <a:off x="970265" y="3911558"/>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Review new inventories vs legacy settings</a:t>
              </a:r>
            </a:p>
          </p:txBody>
        </p:sp>
        <p:sp>
          <p:nvSpPr>
            <p:cNvPr id="23" name="Rectangle: Rounded Corners 22">
              <a:extLst>
                <a:ext uri="{FF2B5EF4-FFF2-40B4-BE49-F238E27FC236}">
                  <a16:creationId xmlns:a16="http://schemas.microsoft.com/office/drawing/2014/main" id="{CD3B1B46-9FF3-45EC-8B1F-036C2BCDF38E}"/>
                </a:ext>
              </a:extLst>
            </p:cNvPr>
            <p:cNvSpPr/>
            <p:nvPr/>
          </p:nvSpPr>
          <p:spPr>
            <a:xfrm>
              <a:off x="6430350" y="25017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enabled ML workflows</a:t>
              </a:r>
            </a:p>
          </p:txBody>
        </p:sp>
        <p:sp>
          <p:nvSpPr>
            <p:cNvPr id="24" name="Rectangle: Rounded Corners 23">
              <a:extLst>
                <a:ext uri="{FF2B5EF4-FFF2-40B4-BE49-F238E27FC236}">
                  <a16:creationId xmlns:a16="http://schemas.microsoft.com/office/drawing/2014/main" id="{EA05CBE4-E981-4819-A692-42F9B42109C2}"/>
                </a:ext>
              </a:extLst>
            </p:cNvPr>
            <p:cNvSpPr/>
            <p:nvPr/>
          </p:nvSpPr>
          <p:spPr>
            <a:xfrm>
              <a:off x="3441701" y="375611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ISP enabling workflows</a:t>
              </a:r>
            </a:p>
          </p:txBody>
        </p:sp>
        <p:sp>
          <p:nvSpPr>
            <p:cNvPr id="25" name="Rectangle: Rounded Corners 24">
              <a:extLst>
                <a:ext uri="{FF2B5EF4-FFF2-40B4-BE49-F238E27FC236}">
                  <a16:creationId xmlns:a16="http://schemas.microsoft.com/office/drawing/2014/main" id="{47BFD5CA-5490-444B-8494-584A5D9B1B73}"/>
                </a:ext>
              </a:extLst>
            </p:cNvPr>
            <p:cNvSpPr/>
            <p:nvPr/>
          </p:nvSpPr>
          <p:spPr>
            <a:xfrm>
              <a:off x="7650066" y="349828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CS Licence Data</a:t>
              </a:r>
            </a:p>
          </p:txBody>
        </p:sp>
        <p:sp>
          <p:nvSpPr>
            <p:cNvPr id="26" name="Rectangle: Rounded Corners 25">
              <a:extLst>
                <a:ext uri="{FF2B5EF4-FFF2-40B4-BE49-F238E27FC236}">
                  <a16:creationId xmlns:a16="http://schemas.microsoft.com/office/drawing/2014/main" id="{0AC70EEE-347B-4C48-B636-997D6C1A65B1}"/>
                </a:ext>
              </a:extLst>
            </p:cNvPr>
            <p:cNvSpPr/>
            <p:nvPr/>
          </p:nvSpPr>
          <p:spPr>
            <a:xfrm>
              <a:off x="3281249" y="2897042"/>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 of</a:t>
              </a:r>
            </a:p>
            <a:p>
              <a:pPr algn="ctr" defTabSz="685766">
                <a:defRPr/>
              </a:pPr>
              <a:r>
                <a:rPr lang="en-GB" sz="900" dirty="0">
                  <a:solidFill>
                    <a:prstClr val="black"/>
                  </a:solidFill>
                  <a:latin typeface="Calibri" panose="020F0502020204030204"/>
                </a:rPr>
                <a:t>Well Summary</a:t>
              </a:r>
            </a:p>
          </p:txBody>
        </p:sp>
        <p:sp>
          <p:nvSpPr>
            <p:cNvPr id="27" name="Rectangle: Rounded Corners 26">
              <a:extLst>
                <a:ext uri="{FF2B5EF4-FFF2-40B4-BE49-F238E27FC236}">
                  <a16:creationId xmlns:a16="http://schemas.microsoft.com/office/drawing/2014/main" id="{33D1DEEC-B340-4436-BFFB-BF0733BDF5B0}"/>
                </a:ext>
              </a:extLst>
            </p:cNvPr>
            <p:cNvSpPr/>
            <p:nvPr/>
          </p:nvSpPr>
          <p:spPr>
            <a:xfrm>
              <a:off x="3785512" y="2436142"/>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a:t>
              </a:r>
            </a:p>
            <a:p>
              <a:pPr algn="ctr" defTabSz="685766">
                <a:defRPr/>
              </a:pPr>
              <a:r>
                <a:rPr lang="en-GB" sz="900" dirty="0">
                  <a:solidFill>
                    <a:prstClr val="black"/>
                  </a:solidFill>
                  <a:latin typeface="Calibri" panose="020F0502020204030204"/>
                </a:rPr>
                <a:t>Seis Summary</a:t>
              </a:r>
            </a:p>
          </p:txBody>
        </p:sp>
        <p:sp>
          <p:nvSpPr>
            <p:cNvPr id="29" name="Rectangle: Rounded Corners 28">
              <a:extLst>
                <a:ext uri="{FF2B5EF4-FFF2-40B4-BE49-F238E27FC236}">
                  <a16:creationId xmlns:a16="http://schemas.microsoft.com/office/drawing/2014/main" id="{53BB16C2-B9A3-480E-A620-DB7EE26BF2B9}"/>
                </a:ext>
              </a:extLst>
            </p:cNvPr>
            <p:cNvSpPr/>
            <p:nvPr/>
          </p:nvSpPr>
          <p:spPr>
            <a:xfrm>
              <a:off x="4764481" y="514718"/>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Non-seismic Geophysics</a:t>
              </a:r>
            </a:p>
          </p:txBody>
        </p:sp>
        <p:sp>
          <p:nvSpPr>
            <p:cNvPr id="30" name="Rectangle: Rounded Corners 29">
              <a:extLst>
                <a:ext uri="{FF2B5EF4-FFF2-40B4-BE49-F238E27FC236}">
                  <a16:creationId xmlns:a16="http://schemas.microsoft.com/office/drawing/2014/main" id="{A4E55890-8C45-47F8-B033-9F5B7C7A9FFA}"/>
                </a:ext>
              </a:extLst>
            </p:cNvPr>
            <p:cNvSpPr/>
            <p:nvPr/>
          </p:nvSpPr>
          <p:spPr>
            <a:xfrm>
              <a:off x="7755637" y="58190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“Other” </a:t>
              </a:r>
            </a:p>
            <a:p>
              <a:pPr algn="ctr" defTabSz="685766">
                <a:defRPr/>
              </a:pPr>
              <a:r>
                <a:rPr lang="en-GB" sz="900" dirty="0">
                  <a:solidFill>
                    <a:prstClr val="black"/>
                  </a:solidFill>
                  <a:latin typeface="Calibri" panose="020F0502020204030204"/>
                </a:rPr>
                <a:t>Licence Info</a:t>
              </a:r>
            </a:p>
          </p:txBody>
        </p:sp>
        <p:sp>
          <p:nvSpPr>
            <p:cNvPr id="31" name="Rectangle: Rounded Corners 30">
              <a:extLst>
                <a:ext uri="{FF2B5EF4-FFF2-40B4-BE49-F238E27FC236}">
                  <a16:creationId xmlns:a16="http://schemas.microsoft.com/office/drawing/2014/main" id="{7FF7D371-B7D0-4FA4-9EB8-F2CA8DF4BE00}"/>
                </a:ext>
              </a:extLst>
            </p:cNvPr>
            <p:cNvSpPr/>
            <p:nvPr/>
          </p:nvSpPr>
          <p:spPr>
            <a:xfrm>
              <a:off x="5724233" y="592541"/>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Field Info</a:t>
              </a:r>
            </a:p>
          </p:txBody>
        </p:sp>
        <p:sp>
          <p:nvSpPr>
            <p:cNvPr id="32" name="Rectangle: Rounded Corners 31">
              <a:extLst>
                <a:ext uri="{FF2B5EF4-FFF2-40B4-BE49-F238E27FC236}">
                  <a16:creationId xmlns:a16="http://schemas.microsoft.com/office/drawing/2014/main" id="{E504E27A-CD5E-48E1-8FF2-8A7DCAE021F1}"/>
                </a:ext>
              </a:extLst>
            </p:cNvPr>
            <p:cNvSpPr/>
            <p:nvPr/>
          </p:nvSpPr>
          <p:spPr>
            <a:xfrm>
              <a:off x="6570097" y="4906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Infrastructure Information</a:t>
              </a:r>
            </a:p>
          </p:txBody>
        </p:sp>
        <p:sp>
          <p:nvSpPr>
            <p:cNvPr id="33" name="Title 1">
              <a:extLst>
                <a:ext uri="{FF2B5EF4-FFF2-40B4-BE49-F238E27FC236}">
                  <a16:creationId xmlns:a16="http://schemas.microsoft.com/office/drawing/2014/main" id="{E40E33A9-71D0-4E02-8713-9BBA5F98E830}"/>
                </a:ext>
              </a:extLst>
            </p:cNvPr>
            <p:cNvSpPr txBox="1">
              <a:spLocks/>
            </p:cNvSpPr>
            <p:nvPr/>
          </p:nvSpPr>
          <p:spPr>
            <a:xfrm>
              <a:off x="6336010" y="1121099"/>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Reporting &amp; Collaboration</a:t>
              </a:r>
            </a:p>
          </p:txBody>
        </p:sp>
        <p:sp>
          <p:nvSpPr>
            <p:cNvPr id="34" name="Title 1">
              <a:extLst>
                <a:ext uri="{FF2B5EF4-FFF2-40B4-BE49-F238E27FC236}">
                  <a16:creationId xmlns:a16="http://schemas.microsoft.com/office/drawing/2014/main" id="{83CE938E-362D-400B-B504-A9BEA4FA9585}"/>
                </a:ext>
              </a:extLst>
            </p:cNvPr>
            <p:cNvSpPr txBox="1">
              <a:spLocks/>
            </p:cNvSpPr>
            <p:nvPr/>
          </p:nvSpPr>
          <p:spPr>
            <a:xfrm>
              <a:off x="5877050" y="2109686"/>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Initial</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Configuration</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&amp;</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Migration</a:t>
              </a:r>
            </a:p>
          </p:txBody>
        </p:sp>
        <p:sp>
          <p:nvSpPr>
            <p:cNvPr id="35" name="Title 1">
              <a:extLst>
                <a:ext uri="{FF2B5EF4-FFF2-40B4-BE49-F238E27FC236}">
                  <a16:creationId xmlns:a16="http://schemas.microsoft.com/office/drawing/2014/main" id="{39C34223-0F12-4B41-ACD0-654B6D837AB4}"/>
                </a:ext>
              </a:extLst>
            </p:cNvPr>
            <p:cNvSpPr txBox="1">
              <a:spLocks/>
            </p:cNvSpPr>
            <p:nvPr/>
          </p:nvSpPr>
          <p:spPr>
            <a:xfrm>
              <a:off x="7490551" y="3058769"/>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Accessibility</a:t>
              </a:r>
            </a:p>
          </p:txBody>
        </p:sp>
        <p:sp>
          <p:nvSpPr>
            <p:cNvPr id="36" name="Title 1">
              <a:extLst>
                <a:ext uri="{FF2B5EF4-FFF2-40B4-BE49-F238E27FC236}">
                  <a16:creationId xmlns:a16="http://schemas.microsoft.com/office/drawing/2014/main" id="{622B4402-4BC3-44B5-82D9-4D3EEE1559F2}"/>
                </a:ext>
              </a:extLst>
            </p:cNvPr>
            <p:cNvSpPr txBox="1">
              <a:spLocks/>
            </p:cNvSpPr>
            <p:nvPr/>
          </p:nvSpPr>
          <p:spPr>
            <a:xfrm>
              <a:off x="6789881" y="4084151"/>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003351"/>
                  </a:solidFill>
                  <a:latin typeface="HelveticaNeueLT Pro 45 Lt" panose="020B0403020202020204" pitchFamily="34" charset="0"/>
                </a:rPr>
                <a:t>Compliance</a:t>
              </a:r>
              <a:r>
                <a:rPr lang="en-GB" sz="1500" b="1" dirty="0">
                  <a:solidFill>
                    <a:srgbClr val="003351"/>
                  </a:solidFill>
                  <a:latin typeface="HelveticaNeueLT Pro 45 Lt" panose="020B0403020202020204" pitchFamily="34" charset="0"/>
                </a:rPr>
                <a:t> </a:t>
              </a:r>
              <a:r>
                <a:rPr lang="en-GB" sz="1500" dirty="0">
                  <a:solidFill>
                    <a:srgbClr val="003351"/>
                  </a:solidFill>
                  <a:latin typeface="HelveticaNeueLT Pro 45 Lt" panose="020B0403020202020204" pitchFamily="34" charset="0"/>
                </a:rPr>
                <a:t>Management</a:t>
              </a:r>
            </a:p>
          </p:txBody>
        </p:sp>
        <p:sp>
          <p:nvSpPr>
            <p:cNvPr id="37" name="Rectangle: Rounded Corners 36">
              <a:extLst>
                <a:ext uri="{FF2B5EF4-FFF2-40B4-BE49-F238E27FC236}">
                  <a16:creationId xmlns:a16="http://schemas.microsoft.com/office/drawing/2014/main" id="{1F5AD0DC-7661-4BC4-A2FA-0872AFC80B55}"/>
                </a:ext>
              </a:extLst>
            </p:cNvPr>
            <p:cNvSpPr/>
            <p:nvPr/>
          </p:nvSpPr>
          <p:spPr>
            <a:xfrm>
              <a:off x="4875868" y="109164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to Cloud Reporting</a:t>
              </a:r>
            </a:p>
          </p:txBody>
        </p:sp>
        <p:sp>
          <p:nvSpPr>
            <p:cNvPr id="39" name="Rectangle: Rounded Corners 38">
              <a:extLst>
                <a:ext uri="{FF2B5EF4-FFF2-40B4-BE49-F238E27FC236}">
                  <a16:creationId xmlns:a16="http://schemas.microsoft.com/office/drawing/2014/main" id="{4F72309C-EA3C-4A45-854F-376522BC43FA}"/>
                </a:ext>
              </a:extLst>
            </p:cNvPr>
            <p:cNvSpPr/>
            <p:nvPr/>
          </p:nvSpPr>
          <p:spPr>
            <a:xfrm>
              <a:off x="928171" y="3242189"/>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Completeness Management</a:t>
              </a:r>
            </a:p>
          </p:txBody>
        </p:sp>
        <p:sp>
          <p:nvSpPr>
            <p:cNvPr id="40" name="Rectangle: Rounded Corners 39">
              <a:extLst>
                <a:ext uri="{FF2B5EF4-FFF2-40B4-BE49-F238E27FC236}">
                  <a16:creationId xmlns:a16="http://schemas.microsoft.com/office/drawing/2014/main" id="{DC4F5D3A-94D3-4777-905E-8FCDE43EF6D4}"/>
                </a:ext>
              </a:extLst>
            </p:cNvPr>
            <p:cNvSpPr/>
            <p:nvPr/>
          </p:nvSpPr>
          <p:spPr>
            <a:xfrm>
              <a:off x="6002112" y="3355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Samples Catalogue Integration</a:t>
              </a:r>
            </a:p>
          </p:txBody>
        </p:sp>
        <p:grpSp>
          <p:nvGrpSpPr>
            <p:cNvPr id="42" name="Group 41">
              <a:extLst>
                <a:ext uri="{FF2B5EF4-FFF2-40B4-BE49-F238E27FC236}">
                  <a16:creationId xmlns:a16="http://schemas.microsoft.com/office/drawing/2014/main" id="{BA4801A1-B062-42B3-B90A-C5F6F4005E89}"/>
                </a:ext>
              </a:extLst>
            </p:cNvPr>
            <p:cNvGrpSpPr/>
            <p:nvPr/>
          </p:nvGrpSpPr>
          <p:grpSpPr>
            <a:xfrm>
              <a:off x="7350804" y="4395304"/>
              <a:ext cx="1518977" cy="684881"/>
              <a:chOff x="7473027" y="5838599"/>
              <a:chExt cx="2025302" cy="913175"/>
            </a:xfrm>
            <a:solidFill>
              <a:srgbClr val="FFFFFF"/>
            </a:solidFill>
          </p:grpSpPr>
          <p:sp>
            <p:nvSpPr>
              <p:cNvPr id="43" name="Rectangle: Rounded Corners 42">
                <a:extLst>
                  <a:ext uri="{FF2B5EF4-FFF2-40B4-BE49-F238E27FC236}">
                    <a16:creationId xmlns:a16="http://schemas.microsoft.com/office/drawing/2014/main" id="{55A9D099-4126-405A-A493-B223671E92CF}"/>
                  </a:ext>
                </a:extLst>
              </p:cNvPr>
              <p:cNvSpPr/>
              <p:nvPr/>
            </p:nvSpPr>
            <p:spPr>
              <a:xfrm>
                <a:off x="7473027" y="5838599"/>
                <a:ext cx="2025302" cy="913175"/>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B96BF859-0D29-41EE-A3FA-C09051F0FB87}"/>
                  </a:ext>
                </a:extLst>
              </p:cNvPr>
              <p:cNvSpPr/>
              <p:nvPr/>
            </p:nvSpPr>
            <p:spPr>
              <a:xfrm>
                <a:off x="7879514" y="5920097"/>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Complete</a:t>
                </a:r>
              </a:p>
            </p:txBody>
          </p:sp>
          <p:sp>
            <p:nvSpPr>
              <p:cNvPr id="45" name="Rectangle: Rounded Corners 44">
                <a:extLst>
                  <a:ext uri="{FF2B5EF4-FFF2-40B4-BE49-F238E27FC236}">
                    <a16:creationId xmlns:a16="http://schemas.microsoft.com/office/drawing/2014/main" id="{96CAB8ED-3328-4B89-A685-83CF881D0908}"/>
                  </a:ext>
                </a:extLst>
              </p:cNvPr>
              <p:cNvSpPr/>
              <p:nvPr/>
            </p:nvSpPr>
            <p:spPr>
              <a:xfrm>
                <a:off x="7879514" y="6200094"/>
                <a:ext cx="1525281"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In progress</a:t>
                </a:r>
                <a:endParaRPr lang="en-GB" sz="900" u="sng" dirty="0">
                  <a:solidFill>
                    <a:prstClr val="black"/>
                  </a:solidFill>
                  <a:latin typeface="Calibri" panose="020F0502020204030204"/>
                </a:endParaRPr>
              </a:p>
            </p:txBody>
          </p:sp>
          <p:sp>
            <p:nvSpPr>
              <p:cNvPr id="46" name="Rectangle: Rounded Corners 45">
                <a:extLst>
                  <a:ext uri="{FF2B5EF4-FFF2-40B4-BE49-F238E27FC236}">
                    <a16:creationId xmlns:a16="http://schemas.microsoft.com/office/drawing/2014/main" id="{E597A8CF-19BC-444B-8B66-B65CC1E14857}"/>
                  </a:ext>
                </a:extLst>
              </p:cNvPr>
              <p:cNvSpPr/>
              <p:nvPr/>
            </p:nvSpPr>
            <p:spPr>
              <a:xfrm>
                <a:off x="7879514" y="6477630"/>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Not in progress</a:t>
                </a:r>
              </a:p>
            </p:txBody>
          </p:sp>
          <p:sp>
            <p:nvSpPr>
              <p:cNvPr id="47" name="Rectangle: Rounded Corners 46">
                <a:extLst>
                  <a:ext uri="{FF2B5EF4-FFF2-40B4-BE49-F238E27FC236}">
                    <a16:creationId xmlns:a16="http://schemas.microsoft.com/office/drawing/2014/main" id="{08E10FA5-FC3A-49F8-9EB1-25DC991FA779}"/>
                  </a:ext>
                </a:extLst>
              </p:cNvPr>
              <p:cNvSpPr/>
              <p:nvPr/>
            </p:nvSpPr>
            <p:spPr>
              <a:xfrm>
                <a:off x="7577344" y="5913326"/>
                <a:ext cx="302170" cy="212056"/>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E555C534-CDBF-416A-A430-0FE096F35BC8}"/>
                  </a:ext>
                </a:extLst>
              </p:cNvPr>
              <p:cNvSpPr/>
              <p:nvPr/>
            </p:nvSpPr>
            <p:spPr>
              <a:xfrm>
                <a:off x="7577344" y="6192537"/>
                <a:ext cx="302170" cy="212056"/>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id="{4D2FE3EF-5FF2-49DB-B041-FB6F02A43A05}"/>
                  </a:ext>
                </a:extLst>
              </p:cNvPr>
              <p:cNvSpPr/>
              <p:nvPr/>
            </p:nvSpPr>
            <p:spPr>
              <a:xfrm>
                <a:off x="7577344" y="6479319"/>
                <a:ext cx="302170" cy="212056"/>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grpSp>
        <p:sp>
          <p:nvSpPr>
            <p:cNvPr id="28" name="Rectangle: Rounded Corners 27">
              <a:extLst>
                <a:ext uri="{FF2B5EF4-FFF2-40B4-BE49-F238E27FC236}">
                  <a16:creationId xmlns:a16="http://schemas.microsoft.com/office/drawing/2014/main" id="{239CAC2B-EB87-4707-9CA2-5E08AE1D3F2A}"/>
                </a:ext>
              </a:extLst>
            </p:cNvPr>
            <p:cNvSpPr/>
            <p:nvPr/>
          </p:nvSpPr>
          <p:spPr>
            <a:xfrm>
              <a:off x="932032" y="800192"/>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Seismic Survey System of Record</a:t>
              </a:r>
            </a:p>
          </p:txBody>
        </p:sp>
        <p:sp>
          <p:nvSpPr>
            <p:cNvPr id="21" name="Rectangle: Rounded Corners 20">
              <a:extLst>
                <a:ext uri="{FF2B5EF4-FFF2-40B4-BE49-F238E27FC236}">
                  <a16:creationId xmlns:a16="http://schemas.microsoft.com/office/drawing/2014/main" id="{4C8384C2-59EE-4FA6-B397-04D14361F601}"/>
                </a:ext>
              </a:extLst>
            </p:cNvPr>
            <p:cNvSpPr/>
            <p:nvPr/>
          </p:nvSpPr>
          <p:spPr>
            <a:xfrm>
              <a:off x="129540" y="3628007"/>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compliance in data reporting</a:t>
              </a:r>
            </a:p>
          </p:txBody>
        </p:sp>
        <p:sp>
          <p:nvSpPr>
            <p:cNvPr id="22" name="Rectangle: Rounded Corners 21">
              <a:extLst>
                <a:ext uri="{FF2B5EF4-FFF2-40B4-BE49-F238E27FC236}">
                  <a16:creationId xmlns:a16="http://schemas.microsoft.com/office/drawing/2014/main" id="{AC8B0A1A-2F29-40C9-BF60-C4FB8ADF5EA4}"/>
                </a:ext>
              </a:extLst>
            </p:cNvPr>
            <p:cNvSpPr/>
            <p:nvPr/>
          </p:nvSpPr>
          <p:spPr>
            <a:xfrm>
              <a:off x="492087" y="2276081"/>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Single File Download</a:t>
              </a:r>
            </a:p>
          </p:txBody>
        </p:sp>
        <p:sp>
          <p:nvSpPr>
            <p:cNvPr id="13" name="Rectangle: Rounded Corners 12">
              <a:extLst>
                <a:ext uri="{FF2B5EF4-FFF2-40B4-BE49-F238E27FC236}">
                  <a16:creationId xmlns:a16="http://schemas.microsoft.com/office/drawing/2014/main" id="{2E52C8BD-685F-4729-A288-7C3B043442AB}"/>
                </a:ext>
              </a:extLst>
            </p:cNvPr>
            <p:cNvSpPr/>
            <p:nvPr/>
          </p:nvSpPr>
          <p:spPr>
            <a:xfrm>
              <a:off x="1617535" y="1277495"/>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User Edit to item metadata</a:t>
              </a:r>
            </a:p>
          </p:txBody>
        </p:sp>
        <p:sp>
          <p:nvSpPr>
            <p:cNvPr id="17" name="Rectangle: Rounded Corners 16">
              <a:extLst>
                <a:ext uri="{FF2B5EF4-FFF2-40B4-BE49-F238E27FC236}">
                  <a16:creationId xmlns:a16="http://schemas.microsoft.com/office/drawing/2014/main" id="{17792A22-8BD2-4809-8D1A-79B7A86CD3F9}"/>
                </a:ext>
              </a:extLst>
            </p:cNvPr>
            <p:cNvSpPr/>
            <p:nvPr/>
          </p:nvSpPr>
          <p:spPr>
            <a:xfrm>
              <a:off x="1188207" y="1733060"/>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load to  “ownerless” Project ID</a:t>
              </a:r>
            </a:p>
          </p:txBody>
        </p:sp>
        <p:sp>
          <p:nvSpPr>
            <p:cNvPr id="55" name="Rectangle: Rounded Corners 54">
              <a:extLst>
                <a:ext uri="{FF2B5EF4-FFF2-40B4-BE49-F238E27FC236}">
                  <a16:creationId xmlns:a16="http://schemas.microsoft.com/office/drawing/2014/main" id="{DF0EA148-F122-4653-A361-2FA959351E9A}"/>
                </a:ext>
              </a:extLst>
            </p:cNvPr>
            <p:cNvSpPr/>
            <p:nvPr/>
          </p:nvSpPr>
          <p:spPr>
            <a:xfrm>
              <a:off x="1820412" y="4894992"/>
              <a:ext cx="688844" cy="1308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Higher</a:t>
              </a:r>
            </a:p>
          </p:txBody>
        </p:sp>
        <p:cxnSp>
          <p:nvCxnSpPr>
            <p:cNvPr id="56" name="Straight Connector 55">
              <a:extLst>
                <a:ext uri="{FF2B5EF4-FFF2-40B4-BE49-F238E27FC236}">
                  <a16:creationId xmlns:a16="http://schemas.microsoft.com/office/drawing/2014/main" id="{2914A537-BF01-4AB1-84FD-22FC7F339A3B}"/>
                </a:ext>
              </a:extLst>
            </p:cNvPr>
            <p:cNvCxnSpPr>
              <a:cxnSpLocks/>
            </p:cNvCxnSpPr>
            <p:nvPr/>
          </p:nvCxnSpPr>
          <p:spPr>
            <a:xfrm flipH="1">
              <a:off x="2475921" y="4957024"/>
              <a:ext cx="4088268" cy="6782"/>
            </a:xfrm>
            <a:prstGeom prst="line">
              <a:avLst/>
            </a:prstGeom>
            <a:ln>
              <a:solidFill>
                <a:srgbClr val="00335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A26DD2ED-FC0D-4001-9F2D-0F606AEADCDE}"/>
                </a:ext>
              </a:extLst>
            </p:cNvPr>
            <p:cNvSpPr/>
            <p:nvPr/>
          </p:nvSpPr>
          <p:spPr>
            <a:xfrm>
              <a:off x="3850421" y="4868756"/>
              <a:ext cx="1437339" cy="17167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Relative Priority</a:t>
              </a:r>
            </a:p>
          </p:txBody>
        </p:sp>
        <p:sp>
          <p:nvSpPr>
            <p:cNvPr id="58" name="Rectangle: Rounded Corners 57">
              <a:extLst>
                <a:ext uri="{FF2B5EF4-FFF2-40B4-BE49-F238E27FC236}">
                  <a16:creationId xmlns:a16="http://schemas.microsoft.com/office/drawing/2014/main" id="{1EBC7B9D-79C9-470D-AF2E-3422F527E7F9}"/>
                </a:ext>
              </a:extLst>
            </p:cNvPr>
            <p:cNvSpPr/>
            <p:nvPr/>
          </p:nvSpPr>
          <p:spPr>
            <a:xfrm>
              <a:off x="6579219" y="4868756"/>
              <a:ext cx="650686" cy="1663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Lower</a:t>
              </a:r>
            </a:p>
          </p:txBody>
        </p:sp>
        <p:sp>
          <p:nvSpPr>
            <p:cNvPr id="59" name="Rectangle: Rounded Corners 58">
              <a:extLst>
                <a:ext uri="{FF2B5EF4-FFF2-40B4-BE49-F238E27FC236}">
                  <a16:creationId xmlns:a16="http://schemas.microsoft.com/office/drawing/2014/main" id="{E08E847B-B62F-4651-B9D1-3F9FCC54E560}"/>
                </a:ext>
              </a:extLst>
            </p:cNvPr>
            <p:cNvSpPr/>
            <p:nvPr/>
          </p:nvSpPr>
          <p:spPr>
            <a:xfrm>
              <a:off x="547016" y="2691377"/>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Interface Accessibility</a:t>
              </a:r>
            </a:p>
          </p:txBody>
        </p:sp>
        <p:sp>
          <p:nvSpPr>
            <p:cNvPr id="60" name="Rectangle: Rounded Corners 59">
              <a:extLst>
                <a:ext uri="{FF2B5EF4-FFF2-40B4-BE49-F238E27FC236}">
                  <a16:creationId xmlns:a16="http://schemas.microsoft.com/office/drawing/2014/main" id="{8E2B3727-3545-47A1-AAA0-674BCFF3F774}"/>
                </a:ext>
              </a:extLst>
            </p:cNvPr>
            <p:cNvSpPr/>
            <p:nvPr/>
          </p:nvSpPr>
          <p:spPr>
            <a:xfrm>
              <a:off x="2499315" y="997304"/>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Duplicates</a:t>
              </a:r>
            </a:p>
          </p:txBody>
        </p:sp>
        <p:sp>
          <p:nvSpPr>
            <p:cNvPr id="38" name="Rectangle: Rounded Corners 37">
              <a:extLst>
                <a:ext uri="{FF2B5EF4-FFF2-40B4-BE49-F238E27FC236}">
                  <a16:creationId xmlns:a16="http://schemas.microsoft.com/office/drawing/2014/main" id="{F1D250DD-D653-4E05-A4E1-15E7D8E0340D}"/>
                </a:ext>
              </a:extLst>
            </p:cNvPr>
            <p:cNvSpPr/>
            <p:nvPr/>
          </p:nvSpPr>
          <p:spPr>
            <a:xfrm>
              <a:off x="1696709" y="600950"/>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Entitlements to Protected Information</a:t>
              </a:r>
            </a:p>
          </p:txBody>
        </p:sp>
      </p:grpSp>
    </p:spTree>
    <p:extLst>
      <p:ext uri="{BB962C8B-B14F-4D97-AF65-F5344CB8AC3E}">
        <p14:creationId xmlns:p14="http://schemas.microsoft.com/office/powerpoint/2010/main" val="2638248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B5CE8-3405-46E6-ADA4-27F3603EEDE7}"/>
              </a:ext>
            </a:extLst>
          </p:cNvPr>
          <p:cNvSpPr>
            <a:spLocks noGrp="1"/>
          </p:cNvSpPr>
          <p:nvPr>
            <p:ph type="title"/>
          </p:nvPr>
        </p:nvSpPr>
        <p:spPr>
          <a:xfrm>
            <a:off x="431800" y="-376237"/>
            <a:ext cx="5321576" cy="376237"/>
          </a:xfrm>
        </p:spPr>
        <p:txBody>
          <a:bodyPr vert="horz" lIns="0" tIns="0" rIns="91440" bIns="45720" rtlCol="0" anchor="b">
            <a:normAutofit fontScale="90000"/>
          </a:bodyPr>
          <a:lstStyle/>
          <a:p>
            <a:r>
              <a:rPr lang="en-GB" sz="3600" dirty="0">
                <a:solidFill>
                  <a:srgbClr val="003351"/>
                </a:solidFill>
              </a:rPr>
              <a:t>Reporting Formats &amp; Quality Rules</a:t>
            </a:r>
            <a:endParaRPr lang="en-GB" dirty="0"/>
          </a:p>
        </p:txBody>
      </p:sp>
      <p:sp>
        <p:nvSpPr>
          <p:cNvPr id="9" name="Title 1">
            <a:extLst>
              <a:ext uri="{FF2B5EF4-FFF2-40B4-BE49-F238E27FC236}">
                <a16:creationId xmlns:a16="http://schemas.microsoft.com/office/drawing/2014/main" id="{57EEF0EA-5307-48C1-8440-0184C4E5691E}"/>
              </a:ext>
            </a:extLst>
          </p:cNvPr>
          <p:cNvSpPr txBox="1">
            <a:spLocks/>
          </p:cNvSpPr>
          <p:nvPr/>
        </p:nvSpPr>
        <p:spPr>
          <a:xfrm>
            <a:off x="431799" y="163733"/>
            <a:ext cx="6039702" cy="376237"/>
          </a:xfrm>
        </p:spPr>
        <p:txBody>
          <a:bodyPr lIns="0" tIns="0" rIns="91440" bIns="45720" anchor="t">
            <a:no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pPr>
              <a:defRPr/>
            </a:pPr>
            <a:r>
              <a:rPr lang="en-GB" sz="2800" dirty="0">
                <a:solidFill>
                  <a:srgbClr val="003351"/>
                </a:solidFill>
              </a:rPr>
              <a:t>Reporting Formats &amp; Quality Rules</a:t>
            </a:r>
            <a:br>
              <a:rPr lang="en-GB" sz="2800" dirty="0">
                <a:solidFill>
                  <a:srgbClr val="003351"/>
                </a:solidFill>
              </a:rPr>
            </a:br>
            <a:endParaRPr lang="en-GB" sz="2800" dirty="0">
              <a:solidFill>
                <a:srgbClr val="003351"/>
              </a:solidFill>
            </a:endParaRPr>
          </a:p>
        </p:txBody>
      </p:sp>
      <p:sp>
        <p:nvSpPr>
          <p:cNvPr id="5" name="TextBox 4">
            <a:extLst>
              <a:ext uri="{FF2B5EF4-FFF2-40B4-BE49-F238E27FC236}">
                <a16:creationId xmlns:a16="http://schemas.microsoft.com/office/drawing/2014/main" id="{13EBC385-843C-47A3-8005-1BDFB27F35C9}"/>
              </a:ext>
            </a:extLst>
          </p:cNvPr>
          <p:cNvSpPr txBox="1"/>
          <p:nvPr/>
        </p:nvSpPr>
        <p:spPr>
          <a:xfrm>
            <a:off x="383159" y="836760"/>
            <a:ext cx="5498770" cy="2893100"/>
          </a:xfrm>
          <a:prstGeom prst="rect">
            <a:avLst/>
          </a:prstGeom>
          <a:solidFill>
            <a:schemeClr val="bg1"/>
          </a:solidFill>
          <a:ln>
            <a:noFill/>
          </a:ln>
        </p:spPr>
        <p:txBody>
          <a:bodyPr wrap="square" rtlCol="0">
            <a:spAutoFit/>
          </a:bodyPr>
          <a:lstStyle/>
          <a:p>
            <a:r>
              <a:rPr lang="en-GB" sz="1300">
                <a:solidFill>
                  <a:srgbClr val="003351"/>
                </a:solidFill>
                <a:latin typeface="Arial" panose="020B0604020202020204" pitchFamily="34" charset="0"/>
                <a:cs typeface="Arial" panose="020B0604020202020204" pitchFamily="34" charset="0"/>
              </a:rPr>
              <a:t>Reportable information is expected to be provided in standard formats.</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Alignment of data to a standard “exchange format” is a fundamental principle of data management</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There has always been a requirement to produce information in a usable format</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For data to be considered to have been satisfactorily reported, it follows that we need to compare what has been submitted to the appropriate, published and maintained standard for the “exchange format”.</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For the great majority of NDR information types the reporting formats have been required for several years – in some cases, for decades.</a:t>
            </a:r>
          </a:p>
        </p:txBody>
      </p:sp>
      <p:grpSp>
        <p:nvGrpSpPr>
          <p:cNvPr id="2" name="Group 1">
            <a:extLst>
              <a:ext uri="{FF2B5EF4-FFF2-40B4-BE49-F238E27FC236}">
                <a16:creationId xmlns:a16="http://schemas.microsoft.com/office/drawing/2014/main" id="{037577A1-85EA-407A-BE3E-8DD56400F4DB}"/>
              </a:ext>
              <a:ext uri="{C183D7F6-B498-43B3-948B-1728B52AA6E4}">
                <adec:decorative xmlns:adec="http://schemas.microsoft.com/office/drawing/2017/decorative" val="1"/>
              </a:ext>
            </a:extLst>
          </p:cNvPr>
          <p:cNvGrpSpPr/>
          <p:nvPr/>
        </p:nvGrpSpPr>
        <p:grpSpPr>
          <a:xfrm>
            <a:off x="5930568" y="909439"/>
            <a:ext cx="3018878" cy="3905755"/>
            <a:chOff x="5930568" y="909439"/>
            <a:chExt cx="3018878" cy="3905755"/>
          </a:xfrm>
        </p:grpSpPr>
        <p:pic>
          <p:nvPicPr>
            <p:cNvPr id="8" name="Picture 7">
              <a:extLst>
                <a:ext uri="{FF2B5EF4-FFF2-40B4-BE49-F238E27FC236}">
                  <a16:creationId xmlns:a16="http://schemas.microsoft.com/office/drawing/2014/main" id="{B537B147-10BD-4DE1-A1ED-3924662F5DEC}"/>
                </a:ext>
              </a:extLst>
            </p:cNvPr>
            <p:cNvPicPr>
              <a:picLocks noChangeAspect="1"/>
            </p:cNvPicPr>
            <p:nvPr/>
          </p:nvPicPr>
          <p:blipFill>
            <a:blip r:embed="rId2"/>
            <a:stretch>
              <a:fillRect/>
            </a:stretch>
          </p:blipFill>
          <p:spPr>
            <a:xfrm rot="5400000">
              <a:off x="5650965" y="1505630"/>
              <a:ext cx="2599099" cy="2039894"/>
            </a:xfrm>
            <a:prstGeom prst="rect">
              <a:avLst/>
            </a:prstGeom>
            <a:ln>
              <a:noFill/>
            </a:ln>
            <a:effectLst>
              <a:outerShdw blurRad="190500" algn="tl" rotWithShape="0">
                <a:srgbClr val="000000">
                  <a:alpha val="70000"/>
                </a:srgbClr>
              </a:outerShdw>
            </a:effectLst>
            <a:scene3d>
              <a:camera prst="orthographicFront">
                <a:rot lat="1204170" lon="295311" rev="21479365"/>
              </a:camera>
              <a:lightRig rig="threePt" dir="t"/>
            </a:scene3d>
          </p:spPr>
        </p:pic>
        <p:pic>
          <p:nvPicPr>
            <p:cNvPr id="6" name="Picture 5">
              <a:extLst>
                <a:ext uri="{FF2B5EF4-FFF2-40B4-BE49-F238E27FC236}">
                  <a16:creationId xmlns:a16="http://schemas.microsoft.com/office/drawing/2014/main" id="{3E22E458-26F7-48CF-AE0F-28531021AA68}"/>
                </a:ext>
              </a:extLst>
            </p:cNvPr>
            <p:cNvPicPr>
              <a:picLocks noChangeAspect="1"/>
            </p:cNvPicPr>
            <p:nvPr/>
          </p:nvPicPr>
          <p:blipFill>
            <a:blip r:embed="rId3"/>
            <a:stretch>
              <a:fillRect/>
            </a:stretch>
          </p:blipFill>
          <p:spPr>
            <a:xfrm rot="5400000">
              <a:off x="6724734" y="1169734"/>
              <a:ext cx="2412384" cy="1891794"/>
            </a:xfrm>
            <a:prstGeom prst="rect">
              <a:avLst/>
            </a:prstGeom>
            <a:ln>
              <a:noFill/>
            </a:ln>
            <a:effectLst>
              <a:outerShdw blurRad="190500" algn="tl" rotWithShape="0">
                <a:srgbClr val="000000">
                  <a:alpha val="70000"/>
                </a:srgbClr>
              </a:outerShdw>
            </a:effectLst>
            <a:scene3d>
              <a:camera prst="orthographicFront">
                <a:rot lat="1204170" lon="295311" rev="21479365"/>
              </a:camera>
              <a:lightRig rig="threePt" dir="t"/>
            </a:scene3d>
          </p:spPr>
        </p:pic>
        <p:pic>
          <p:nvPicPr>
            <p:cNvPr id="10" name="Picture 9">
              <a:extLst>
                <a:ext uri="{FF2B5EF4-FFF2-40B4-BE49-F238E27FC236}">
                  <a16:creationId xmlns:a16="http://schemas.microsoft.com/office/drawing/2014/main" id="{49B7A827-DE7F-4979-84A6-61504D0C377A}"/>
                </a:ext>
              </a:extLst>
            </p:cNvPr>
            <p:cNvPicPr>
              <a:picLocks noChangeAspect="1"/>
            </p:cNvPicPr>
            <p:nvPr/>
          </p:nvPicPr>
          <p:blipFill>
            <a:blip r:embed="rId4"/>
            <a:stretch>
              <a:fillRect/>
            </a:stretch>
          </p:blipFill>
          <p:spPr>
            <a:xfrm rot="5400000">
              <a:off x="6802135" y="2667883"/>
              <a:ext cx="2404679" cy="1889943"/>
            </a:xfrm>
            <a:prstGeom prst="rect">
              <a:avLst/>
            </a:prstGeom>
            <a:ln>
              <a:noFill/>
            </a:ln>
            <a:effectLst>
              <a:outerShdw blurRad="190500" algn="tl" rotWithShape="0">
                <a:srgbClr val="000000">
                  <a:alpha val="70000"/>
                </a:srgbClr>
              </a:outerShdw>
            </a:effectLst>
            <a:scene3d>
              <a:camera prst="orthographicFront">
                <a:rot lat="1204170" lon="295311" rev="21479365"/>
              </a:camera>
              <a:lightRig rig="threePt" dir="t"/>
            </a:scene3d>
          </p:spPr>
        </p:pic>
      </p:grpSp>
      <p:sp>
        <p:nvSpPr>
          <p:cNvPr id="11" name="TextBox 10">
            <a:extLst>
              <a:ext uri="{FF2B5EF4-FFF2-40B4-BE49-F238E27FC236}">
                <a16:creationId xmlns:a16="http://schemas.microsoft.com/office/drawing/2014/main" id="{FC6F5623-274C-4305-8AC4-F20AD7DC13C6}"/>
              </a:ext>
            </a:extLst>
          </p:cNvPr>
          <p:cNvSpPr txBox="1"/>
          <p:nvPr/>
        </p:nvSpPr>
        <p:spPr>
          <a:xfrm>
            <a:off x="383159" y="3974487"/>
            <a:ext cx="6553230" cy="1061829"/>
          </a:xfrm>
          <a:prstGeom prst="rect">
            <a:avLst/>
          </a:prstGeom>
          <a:solidFill>
            <a:schemeClr val="bg1"/>
          </a:solidFill>
          <a:ln>
            <a:noFill/>
          </a:ln>
        </p:spPr>
        <p:txBody>
          <a:bodyPr wrap="square" rtlCol="0">
            <a:spAutoFit/>
          </a:bodyPr>
          <a:lstStyle/>
          <a:p>
            <a:r>
              <a:rPr lang="en-GB" sz="1300">
                <a:solidFill>
                  <a:srgbClr val="003351"/>
                </a:solidFill>
                <a:latin typeface="Arial" panose="020B0604020202020204" pitchFamily="34" charset="0"/>
                <a:cs typeface="Arial" panose="020B0604020202020204" pitchFamily="34" charset="0"/>
              </a:rPr>
              <a:t>Legacy data is of variable quality – some good and some not so good.</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We have all know this for some time. It was always intended that the new NDR would uphold standards in reported information.  In order that data would be usable for all.</a:t>
            </a:r>
            <a:br>
              <a:rPr lang="en-GB" sz="1400">
                <a:solidFill>
                  <a:srgbClr val="003351"/>
                </a:solidFill>
                <a:latin typeface="Calibri" panose="020F0502020204030204"/>
              </a:rPr>
            </a:br>
            <a:endParaRPr lang="en-GB" sz="1100"/>
          </a:p>
        </p:txBody>
      </p:sp>
    </p:spTree>
    <p:extLst>
      <p:ext uri="{BB962C8B-B14F-4D97-AF65-F5344CB8AC3E}">
        <p14:creationId xmlns:p14="http://schemas.microsoft.com/office/powerpoint/2010/main" val="3968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3D5A-56C0-437D-8F90-D5907B160DD0}"/>
              </a:ext>
            </a:extLst>
          </p:cNvPr>
          <p:cNvSpPr>
            <a:spLocks noGrp="1"/>
          </p:cNvSpPr>
          <p:nvPr>
            <p:ph type="title"/>
          </p:nvPr>
        </p:nvSpPr>
        <p:spPr>
          <a:xfrm>
            <a:off x="431800" y="-376237"/>
            <a:ext cx="5321576" cy="376237"/>
          </a:xfrm>
        </p:spPr>
        <p:txBody>
          <a:bodyPr vert="horz" lIns="0" tIns="0" rIns="91440" bIns="45720" rtlCol="0" anchor="b">
            <a:normAutofit fontScale="90000"/>
          </a:bodyPr>
          <a:lstStyle/>
          <a:p>
            <a:r>
              <a:rPr lang="en-GB" sz="3600" dirty="0">
                <a:solidFill>
                  <a:srgbClr val="003351"/>
                </a:solidFill>
              </a:rPr>
              <a:t>Reporting Formats - Examples</a:t>
            </a:r>
            <a:endParaRPr lang="en-GB" dirty="0"/>
          </a:p>
        </p:txBody>
      </p:sp>
      <p:sp>
        <p:nvSpPr>
          <p:cNvPr id="5" name="Title 1">
            <a:extLst>
              <a:ext uri="{FF2B5EF4-FFF2-40B4-BE49-F238E27FC236}">
                <a16:creationId xmlns:a16="http://schemas.microsoft.com/office/drawing/2014/main" id="{6AFA42A9-FF08-494B-9383-53F3942394E4}"/>
              </a:ext>
            </a:extLst>
          </p:cNvPr>
          <p:cNvSpPr txBox="1">
            <a:spLocks/>
          </p:cNvSpPr>
          <p:nvPr/>
        </p:nvSpPr>
        <p:spPr>
          <a:xfrm>
            <a:off x="431799" y="163733"/>
            <a:ext cx="6039702" cy="376237"/>
          </a:xfrm>
        </p:spPr>
        <p:txBody>
          <a:bodyPr lIns="0" tIns="0" rIns="91440" bIns="45720" anchor="t">
            <a:no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pPr>
              <a:defRPr/>
            </a:pPr>
            <a:r>
              <a:rPr lang="en-GB" sz="2800" dirty="0">
                <a:solidFill>
                  <a:srgbClr val="003351"/>
                </a:solidFill>
              </a:rPr>
              <a:t>Reporting Formats - Examples</a:t>
            </a:r>
            <a:br>
              <a:rPr lang="en-GB" sz="2800" dirty="0">
                <a:solidFill>
                  <a:srgbClr val="003351"/>
                </a:solidFill>
              </a:rPr>
            </a:br>
            <a:endParaRPr lang="en-GB" sz="2800" dirty="0">
              <a:solidFill>
                <a:srgbClr val="003351"/>
              </a:solidFill>
            </a:endParaRPr>
          </a:p>
        </p:txBody>
      </p:sp>
      <p:graphicFrame>
        <p:nvGraphicFramePr>
          <p:cNvPr id="4" name="Table 4">
            <a:extLst>
              <a:ext uri="{FF2B5EF4-FFF2-40B4-BE49-F238E27FC236}">
                <a16:creationId xmlns:a16="http://schemas.microsoft.com/office/drawing/2014/main" id="{40391E0B-94C0-45FB-9A09-750C33360DA8}"/>
              </a:ext>
            </a:extLst>
          </p:cNvPr>
          <p:cNvGraphicFramePr>
            <a:graphicFrameLocks noGrp="1"/>
          </p:cNvGraphicFramePr>
          <p:nvPr>
            <p:extLst>
              <p:ext uri="{D42A27DB-BD31-4B8C-83A1-F6EECF244321}">
                <p14:modId xmlns:p14="http://schemas.microsoft.com/office/powerpoint/2010/main" val="2675720187"/>
              </p:ext>
            </p:extLst>
          </p:nvPr>
        </p:nvGraphicFramePr>
        <p:xfrm>
          <a:off x="431799" y="714610"/>
          <a:ext cx="8274051" cy="4233627"/>
        </p:xfrm>
        <a:graphic>
          <a:graphicData uri="http://schemas.openxmlformats.org/drawingml/2006/table">
            <a:tbl>
              <a:tblPr firstRow="1">
                <a:tableStyleId>{5C22544A-7EE6-4342-B048-85BDC9FD1C3A}</a:tableStyleId>
              </a:tblPr>
              <a:tblGrid>
                <a:gridCol w="1685793">
                  <a:extLst>
                    <a:ext uri="{9D8B030D-6E8A-4147-A177-3AD203B41FA5}">
                      <a16:colId xmlns:a16="http://schemas.microsoft.com/office/drawing/2014/main" val="2406096261"/>
                    </a:ext>
                  </a:extLst>
                </a:gridCol>
                <a:gridCol w="1721990">
                  <a:extLst>
                    <a:ext uri="{9D8B030D-6E8A-4147-A177-3AD203B41FA5}">
                      <a16:colId xmlns:a16="http://schemas.microsoft.com/office/drawing/2014/main" val="1932620134"/>
                    </a:ext>
                  </a:extLst>
                </a:gridCol>
                <a:gridCol w="669469">
                  <a:extLst>
                    <a:ext uri="{9D8B030D-6E8A-4147-A177-3AD203B41FA5}">
                      <a16:colId xmlns:a16="http://schemas.microsoft.com/office/drawing/2014/main" val="3856828962"/>
                    </a:ext>
                  </a:extLst>
                </a:gridCol>
                <a:gridCol w="4196799">
                  <a:extLst>
                    <a:ext uri="{9D8B030D-6E8A-4147-A177-3AD203B41FA5}">
                      <a16:colId xmlns:a16="http://schemas.microsoft.com/office/drawing/2014/main" val="370290802"/>
                    </a:ext>
                  </a:extLst>
                </a:gridCol>
              </a:tblGrid>
              <a:tr h="249882">
                <a:tc>
                  <a:txBody>
                    <a:bodyPr/>
                    <a:lstStyle/>
                    <a:p>
                      <a:r>
                        <a:rPr lang="en-GB" sz="1100"/>
                        <a:t>Information Type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en-GB" sz="1100"/>
                        <a:t>Standard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r>
                        <a:rPr lang="en-GB" sz="1100"/>
                        <a:t>Comment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7490837"/>
                  </a:ext>
                </a:extLst>
              </a:tr>
              <a:tr h="2872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Co-ordinate Ref Systems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UKOOA Guidance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1999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DTI statement of requirement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5983600"/>
                  </a:ext>
                </a:extLst>
              </a:tr>
              <a:tr h="4115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a:solidFill>
                            <a:schemeClr val="dk1"/>
                          </a:solidFill>
                          <a:latin typeface="+mn-lt"/>
                          <a:ea typeface="+mn-ea"/>
                          <a:cs typeface="+mn-cs"/>
                        </a:rPr>
                        <a:t>Reports/Documents</a:t>
                      </a:r>
                    </a:p>
                    <a:p>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b="0" i="0" u="none" strike="noStrike">
                          <a:solidFill>
                            <a:srgbClr val="000000"/>
                          </a:solidFill>
                          <a:effectLst/>
                          <a:latin typeface="Calibri" panose="020F0502020204030204" pitchFamily="34" charset="0"/>
                        </a:rPr>
                        <a:t>Machine readable PDF</a:t>
                      </a:r>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2006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dirty="0"/>
                        <a:t>Digitalisation of UKCS has a dependency on digital information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5008854"/>
                  </a:ext>
                </a:extLst>
              </a:tr>
              <a:tr h="4115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kern="1200">
                          <a:solidFill>
                            <a:schemeClr val="dk1"/>
                          </a:solidFill>
                          <a:latin typeface="+mn-lt"/>
                          <a:ea typeface="+mn-ea"/>
                          <a:cs typeface="+mn-cs"/>
                        </a:rPr>
                        <a:t>Deviation Surveys</a:t>
                      </a:r>
                    </a:p>
                    <a:p>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b="0" i="0" u="none" strike="noStrike">
                          <a:solidFill>
                            <a:srgbClr val="000000"/>
                          </a:solidFill>
                          <a:effectLst/>
                          <a:latin typeface="Calibri" panose="020F0502020204030204" pitchFamily="34" charset="0"/>
                        </a:rPr>
                        <a:t>UKOOA P7/2000</a:t>
                      </a:r>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2000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Long standing expectation to align with a basic ASCII format</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401504"/>
                  </a:ext>
                </a:extLst>
              </a:tr>
              <a:tr h="4115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Digital Log Data</a:t>
                      </a:r>
                    </a:p>
                    <a:p>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LAS or DLIS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1998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TIFF has not been an acceptable format for log data prior to the launch of the legacy NDR in 2019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8555482"/>
                  </a:ext>
                </a:extLst>
              </a:tr>
              <a:tr h="12200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Field Seismic</a:t>
                      </a:r>
                    </a:p>
                    <a:p>
                      <a:pPr algn="l"/>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lang="en-GB" sz="1100"/>
                        <a:t>SEG-Y Nav-seis merge </a:t>
                      </a:r>
                    </a:p>
                    <a:p>
                      <a:pPr algn="ctr"/>
                      <a:br>
                        <a:rPr lang="en-GB" sz="1100"/>
                      </a:br>
                      <a:r>
                        <a:rPr lang="en-GB" sz="1100"/>
                        <a:t>OR</a:t>
                      </a:r>
                    </a:p>
                    <a:p>
                      <a:pPr algn="l"/>
                      <a:br>
                        <a:rPr lang="en-GB" sz="1100"/>
                      </a:br>
                      <a:r>
                        <a:rPr lang="en-GB" sz="1100"/>
                        <a:t>SEG-D rev 2.1 or above</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Q1 2019</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Then revised in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10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a:t>Q3 2021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dirty="0"/>
                        <a:t>Q1 2019 Guidance required SEG-D rev 3.1</a:t>
                      </a:r>
                    </a:p>
                    <a:p>
                      <a:r>
                        <a:rPr lang="en-GB" sz="1100" dirty="0"/>
                        <a:t>This overly high standard has been revised to include earlier revisions</a:t>
                      </a:r>
                    </a:p>
                    <a:p>
                      <a:r>
                        <a:rPr lang="en-GB" sz="1100" dirty="0"/>
                        <a:t>Not aware of any challenges to rev 3.1 </a:t>
                      </a:r>
                    </a:p>
                    <a:p>
                      <a:endParaRPr lang="en-GB" sz="1100" dirty="0"/>
                    </a:p>
                    <a:p>
                      <a:r>
                        <a:rPr lang="en-GB" sz="1100" dirty="0"/>
                        <a:t>Earlier SEG-D formats are tape-native</a:t>
                      </a:r>
                    </a:p>
                    <a:p>
                      <a:endParaRPr lang="en-GB"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t>Digitalisation of the UKCS has a dependency on digital information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4205234"/>
                  </a:ext>
                </a:extLst>
              </a:tr>
              <a:tr h="5732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Processed Seismic</a:t>
                      </a:r>
                      <a:endParaRPr lang="en-GB" sz="110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SEG-Y standards as defined by SEG standards committee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2002 or earlier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Binary and trace headers as per SEG standard </a:t>
                      </a:r>
                    </a:p>
                    <a:p>
                      <a:r>
                        <a:rPr lang="en-GB" sz="1100" dirty="0"/>
                        <a:t>2019 Guidance required rev 2 – we have proactively and pragmatically revised that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7611567"/>
                  </a:ext>
                </a:extLst>
              </a:tr>
              <a:tr h="5478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u="none" strike="noStrike">
                          <a:solidFill>
                            <a:srgbClr val="000000"/>
                          </a:solidFill>
                          <a:effectLst/>
                          <a:latin typeface="Calibri" panose="020F0502020204030204" pitchFamily="34" charset="0"/>
                        </a:rPr>
                        <a:t>Seismic velocity data files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DISKOSV98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a:t>Q3 2021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r>
                        <a:rPr lang="en-GB" sz="1100" dirty="0"/>
                        <a:t>Guidance previously required ESSOV2 format – however no definition of that has been found or produced.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70409"/>
                  </a:ext>
                </a:extLst>
              </a:tr>
            </a:tbl>
          </a:graphicData>
        </a:graphic>
      </p:graphicFrame>
    </p:spTree>
    <p:extLst>
      <p:ext uri="{BB962C8B-B14F-4D97-AF65-F5344CB8AC3E}">
        <p14:creationId xmlns:p14="http://schemas.microsoft.com/office/powerpoint/2010/main" val="2254967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13388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Q&amp;A</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rial"/>
                <a:ea typeface="+mn-ea"/>
                <a:cs typeface="+mn-cs"/>
              </a:rPr>
              <a:t>Introductory Topics</a:t>
            </a:r>
            <a:endParaRPr kumimoji="0" lang="en-GB" sz="14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8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10926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Task Finish Groups</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212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dirty="0">
                <a:solidFill>
                  <a:srgbClr val="003351"/>
                </a:solidFill>
              </a:rPr>
              <a:t>NDR User Group ToR recap</a:t>
            </a:r>
            <a:endParaRPr lang="en-GB" sz="2400" b="0" dirty="0">
              <a:solidFill>
                <a:schemeClr val="tx2">
                  <a:lumMod val="50000"/>
                </a:schemeClr>
              </a:solidFill>
              <a:latin typeface="Arial"/>
              <a:cs typeface="Arial"/>
            </a:endParaRPr>
          </a:p>
        </p:txBody>
      </p:sp>
      <p:sp>
        <p:nvSpPr>
          <p:cNvPr id="7" name="TextBox 6">
            <a:extLst>
              <a:ext uri="{FF2B5EF4-FFF2-40B4-BE49-F238E27FC236}">
                <a16:creationId xmlns:a16="http://schemas.microsoft.com/office/drawing/2014/main" id="{EE153ABB-DD30-42AD-8BA7-DAF13F16C675}"/>
              </a:ext>
            </a:extLst>
          </p:cNvPr>
          <p:cNvSpPr txBox="1"/>
          <p:nvPr/>
        </p:nvSpPr>
        <p:spPr>
          <a:xfrm>
            <a:off x="431799" y="659143"/>
            <a:ext cx="8550649" cy="4154984"/>
          </a:xfrm>
          <a:prstGeom prst="rect">
            <a:avLst/>
          </a:prstGeom>
          <a:noFill/>
        </p:spPr>
        <p:txBody>
          <a:bodyPr wrap="square" rtlCol="0">
            <a:spAutoFit/>
          </a:bodyPr>
          <a:lstStyle/>
          <a:p>
            <a:r>
              <a:rPr lang="en-GB" sz="1200" b="1" dirty="0">
                <a:solidFill>
                  <a:srgbClr val="003351"/>
                </a:solidFill>
              </a:rPr>
              <a:t>Scope</a:t>
            </a:r>
            <a:r>
              <a:rPr lang="en-GB" sz="1200" dirty="0">
                <a:solidFill>
                  <a:srgbClr val="003351"/>
                </a:solidFill>
              </a:rPr>
              <a:t> </a:t>
            </a:r>
          </a:p>
          <a:p>
            <a:r>
              <a:rPr lang="en-GB" sz="1200" dirty="0">
                <a:solidFill>
                  <a:srgbClr val="003351"/>
                </a:solidFill>
              </a:rPr>
              <a:t>All aspects of NDR functionality, including but not limited to: </a:t>
            </a:r>
          </a:p>
          <a:p>
            <a:pPr marL="171450" indent="-171450">
              <a:buFont typeface="Arial" panose="020B0604020202020204" pitchFamily="34" charset="0"/>
              <a:buChar char="•"/>
            </a:pPr>
            <a:r>
              <a:rPr lang="en-GB" sz="1200" dirty="0">
                <a:solidFill>
                  <a:srgbClr val="003351"/>
                </a:solidFill>
              </a:rPr>
              <a:t>Establishment of an enduring national archive of offshore petroleum related information</a:t>
            </a:r>
          </a:p>
          <a:p>
            <a:pPr marL="171450" indent="-171450">
              <a:buFont typeface="Arial" panose="020B0604020202020204" pitchFamily="34" charset="0"/>
              <a:buChar char="•"/>
            </a:pPr>
            <a:r>
              <a:rPr lang="en-GB" sz="1200" dirty="0">
                <a:solidFill>
                  <a:srgbClr val="003351"/>
                </a:solidFill>
              </a:rPr>
              <a:t>Fulfilment of industry obligations to report information to the OGA</a:t>
            </a:r>
          </a:p>
          <a:p>
            <a:pPr marL="171450" indent="-171450">
              <a:buFont typeface="Arial" panose="020B0604020202020204" pitchFamily="34" charset="0"/>
              <a:buChar char="•"/>
            </a:pPr>
            <a:r>
              <a:rPr lang="en-GB" sz="1200" dirty="0">
                <a:solidFill>
                  <a:srgbClr val="003351"/>
                </a:solidFill>
              </a:rPr>
              <a:t>The process of information disclosure of information</a:t>
            </a:r>
          </a:p>
          <a:p>
            <a:pPr marL="171450" indent="-171450">
              <a:buFont typeface="Arial" panose="020B0604020202020204" pitchFamily="34" charset="0"/>
              <a:buChar char="•"/>
            </a:pPr>
            <a:r>
              <a:rPr lang="en-GB" sz="1200" dirty="0">
                <a:solidFill>
                  <a:srgbClr val="003351"/>
                </a:solidFill>
              </a:rPr>
              <a:t>Data quality improvements and conditioning of data for reuse </a:t>
            </a:r>
          </a:p>
          <a:p>
            <a:endParaRPr lang="en-GB" sz="1200" dirty="0">
              <a:solidFill>
                <a:srgbClr val="003351"/>
              </a:solidFill>
            </a:endParaRPr>
          </a:p>
          <a:p>
            <a:r>
              <a:rPr lang="en-GB" sz="1200" b="1" dirty="0">
                <a:solidFill>
                  <a:srgbClr val="003351"/>
                </a:solidFill>
              </a:rPr>
              <a:t>Objectives</a:t>
            </a:r>
          </a:p>
          <a:p>
            <a:pPr marL="171450" indent="-171450">
              <a:buFont typeface="Arial" panose="020B0604020202020204" pitchFamily="34" charset="0"/>
              <a:buChar char="•"/>
            </a:pPr>
            <a:r>
              <a:rPr lang="en-GB" sz="1200" dirty="0">
                <a:solidFill>
                  <a:srgbClr val="003351"/>
                </a:solidFill>
              </a:rPr>
              <a:t>To create opportunities for users to collaborate on development and testing of services</a:t>
            </a:r>
          </a:p>
          <a:p>
            <a:pPr marL="171450" indent="-171450">
              <a:buFont typeface="Arial" panose="020B0604020202020204" pitchFamily="34" charset="0"/>
              <a:buChar char="•"/>
            </a:pPr>
            <a:r>
              <a:rPr lang="en-GB" sz="1200" dirty="0">
                <a:solidFill>
                  <a:srgbClr val="003351"/>
                </a:solidFill>
              </a:rPr>
              <a:t>To identify and propose solutions to resolve issues with functionality</a:t>
            </a:r>
          </a:p>
          <a:p>
            <a:pPr marL="171450" indent="-171450">
              <a:buFont typeface="Arial" panose="020B0604020202020204" pitchFamily="34" charset="0"/>
              <a:buChar char="•"/>
            </a:pPr>
            <a:r>
              <a:rPr lang="en-GB" sz="1200" dirty="0">
                <a:solidFill>
                  <a:srgbClr val="003351"/>
                </a:solidFill>
              </a:rPr>
              <a:t>To identify and propose solutions to issues with system usability and user awareness</a:t>
            </a:r>
          </a:p>
          <a:p>
            <a:pPr marL="171450" indent="-171450">
              <a:buFont typeface="Arial" panose="020B0604020202020204" pitchFamily="34" charset="0"/>
              <a:buChar char="•"/>
            </a:pPr>
            <a:r>
              <a:rPr lang="en-GB" sz="1200" dirty="0">
                <a:solidFill>
                  <a:srgbClr val="003351"/>
                </a:solidFill>
              </a:rPr>
              <a:t>To identify and characterise potential developments to existing functionality</a:t>
            </a:r>
          </a:p>
          <a:p>
            <a:pPr marL="171450" indent="-171450">
              <a:buFont typeface="Arial" panose="020B0604020202020204" pitchFamily="34" charset="0"/>
              <a:buChar char="•"/>
            </a:pPr>
            <a:r>
              <a:rPr lang="en-GB" sz="1200" dirty="0">
                <a:solidFill>
                  <a:srgbClr val="003351"/>
                </a:solidFill>
              </a:rPr>
              <a:t>To identify and characterise potential new functionality </a:t>
            </a:r>
          </a:p>
          <a:p>
            <a:endParaRPr lang="en-GB" sz="1200" dirty="0">
              <a:solidFill>
                <a:srgbClr val="003351"/>
              </a:solidFill>
            </a:endParaRPr>
          </a:p>
          <a:p>
            <a:r>
              <a:rPr lang="en-GB" sz="1200" b="1" dirty="0">
                <a:solidFill>
                  <a:srgbClr val="003351"/>
                </a:solidFill>
              </a:rPr>
              <a:t>Membership and Representation </a:t>
            </a:r>
          </a:p>
          <a:p>
            <a:pPr marL="171450" indent="-171450">
              <a:buFont typeface="Arial" panose="020B0604020202020204" pitchFamily="34" charset="0"/>
              <a:buChar char="•"/>
            </a:pPr>
            <a:r>
              <a:rPr lang="en-GB" sz="1200" dirty="0">
                <a:solidFill>
                  <a:srgbClr val="003351"/>
                </a:solidFill>
              </a:rPr>
              <a:t>Membership of the NDR User Group will be open to all registered users of the NDR, whether they represent a licensee, academia, other government and industry representatives or members of the wider public. </a:t>
            </a:r>
          </a:p>
          <a:p>
            <a:pPr marL="171450" indent="-171450">
              <a:buFont typeface="Arial" panose="020B0604020202020204" pitchFamily="34" charset="0"/>
              <a:buChar char="•"/>
            </a:pPr>
            <a:r>
              <a:rPr lang="en-GB" sz="1200" dirty="0">
                <a:solidFill>
                  <a:srgbClr val="003351"/>
                </a:solidFill>
              </a:rPr>
              <a:t>While all users will be welcome to participate in the activities of the group, for practical reasons meetings, events and associated task-finish groups may be limited to a maximum size, at the discretion of the OGA.</a:t>
            </a:r>
          </a:p>
          <a:p>
            <a:pPr marL="171450" indent="-171450">
              <a:buFont typeface="Arial" panose="020B0604020202020204" pitchFamily="34" charset="0"/>
              <a:buChar char="•"/>
            </a:pPr>
            <a:r>
              <a:rPr lang="en-GB" sz="1200" dirty="0">
                <a:solidFill>
                  <a:srgbClr val="003351"/>
                </a:solidFill>
              </a:rPr>
              <a:t>Membership of Task Finish Groups that arise from this User Group will be open to any user whose NDR user roles and business activities are relevant to the topic.</a:t>
            </a:r>
          </a:p>
          <a:p>
            <a:pPr marL="171450" indent="-171450">
              <a:buFont typeface="Arial" panose="020B0604020202020204" pitchFamily="34" charset="0"/>
              <a:buChar char="•"/>
            </a:pPr>
            <a:r>
              <a:rPr lang="en-GB" sz="1200" dirty="0">
                <a:solidFill>
                  <a:srgbClr val="003351"/>
                </a:solidFill>
              </a:rPr>
              <a:t>Each task finish group will report back to the NDR User Group with any outcomes.</a:t>
            </a:r>
          </a:p>
        </p:txBody>
      </p:sp>
    </p:spTree>
    <p:extLst>
      <p:ext uri="{BB962C8B-B14F-4D97-AF65-F5344CB8AC3E}">
        <p14:creationId xmlns:p14="http://schemas.microsoft.com/office/powerpoint/2010/main" val="2177274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037A-46A4-4D02-9D45-F2E59A74F745}"/>
              </a:ext>
            </a:extLst>
          </p:cNvPr>
          <p:cNvSpPr>
            <a:spLocks noGrp="1"/>
          </p:cNvSpPr>
          <p:nvPr>
            <p:ph type="title"/>
          </p:nvPr>
        </p:nvSpPr>
        <p:spPr/>
        <p:txBody>
          <a:bodyPr>
            <a:normAutofit/>
          </a:bodyPr>
          <a:lstStyle/>
          <a:p>
            <a:r>
              <a:rPr lang="en-GB" sz="2400" b="1">
                <a:solidFill>
                  <a:srgbClr val="003351"/>
                </a:solidFill>
                <a:latin typeface="Arial" panose="020B0604020202020204" pitchFamily="34" charset="0"/>
                <a:cs typeface="Arial" panose="020B0604020202020204" pitchFamily="34" charset="0"/>
              </a:rPr>
              <a:t>Completeness and Inventory</a:t>
            </a:r>
          </a:p>
        </p:txBody>
      </p:sp>
      <p:sp>
        <p:nvSpPr>
          <p:cNvPr id="5" name="TextBox 4">
            <a:extLst>
              <a:ext uri="{FF2B5EF4-FFF2-40B4-BE49-F238E27FC236}">
                <a16:creationId xmlns:a16="http://schemas.microsoft.com/office/drawing/2014/main" id="{4FCD3F7A-E069-499A-BE40-9FFBCD896A81}"/>
              </a:ext>
            </a:extLst>
          </p:cNvPr>
          <p:cNvSpPr txBox="1"/>
          <p:nvPr/>
        </p:nvSpPr>
        <p:spPr>
          <a:xfrm>
            <a:off x="428016" y="3142583"/>
            <a:ext cx="8284183" cy="1692771"/>
          </a:xfrm>
          <a:prstGeom prst="rect">
            <a:avLst/>
          </a:prstGeom>
          <a:solidFill>
            <a:schemeClr val="bg1"/>
          </a:solidFill>
          <a:ln>
            <a:noFill/>
          </a:ln>
        </p:spPr>
        <p:txBody>
          <a:bodyPr wrap="square" rtlCol="0">
            <a:spAutoFit/>
          </a:bodyPr>
          <a:lstStyle/>
          <a:p>
            <a:r>
              <a:rPr lang="en-GB" sz="1300">
                <a:solidFill>
                  <a:srgbClr val="003351"/>
                </a:solidFill>
                <a:latin typeface="Arial" panose="020B0604020202020204" pitchFamily="34" charset="0"/>
                <a:cs typeface="Arial" panose="020B0604020202020204" pitchFamily="34" charset="0"/>
              </a:rPr>
              <a:t>The user can download a .csv file of metadata where their organisation has responsibility for reporting  data</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The metadata can be reviewed in a tool of their choosing – e.g. Excel or PowerBI</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There are two files per Project ID – one is a summary of the Project ID including the Well ID/ Survey code, Release Date, and file count per Classification Tag</a:t>
            </a:r>
            <a:br>
              <a:rPr lang="en-GB" sz="1300">
                <a:solidFill>
                  <a:srgbClr val="003351"/>
                </a:solidFill>
                <a:latin typeface="Arial" panose="020B0604020202020204" pitchFamily="34" charset="0"/>
                <a:cs typeface="Arial" panose="020B0604020202020204" pitchFamily="34" charset="0"/>
              </a:rPr>
            </a:br>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The second lists each file in the Project, including its unique file ID, file name, release date and Survey/Well ID</a:t>
            </a:r>
          </a:p>
        </p:txBody>
      </p:sp>
      <p:sp>
        <p:nvSpPr>
          <p:cNvPr id="3" name="TextBox 2">
            <a:extLst>
              <a:ext uri="{FF2B5EF4-FFF2-40B4-BE49-F238E27FC236}">
                <a16:creationId xmlns:a16="http://schemas.microsoft.com/office/drawing/2014/main" id="{FEB186C7-B64B-4C00-9B6A-9092990BD73C}"/>
              </a:ext>
            </a:extLst>
          </p:cNvPr>
          <p:cNvSpPr txBox="1"/>
          <p:nvPr/>
        </p:nvSpPr>
        <p:spPr>
          <a:xfrm>
            <a:off x="431801" y="1012500"/>
            <a:ext cx="3692728" cy="2092881"/>
          </a:xfrm>
          <a:prstGeom prst="rect">
            <a:avLst/>
          </a:prstGeom>
          <a:solidFill>
            <a:schemeClr val="bg1"/>
          </a:solidFill>
          <a:ln>
            <a:noFill/>
          </a:ln>
        </p:spPr>
        <p:txBody>
          <a:bodyPr wrap="square" rtlCol="0">
            <a:spAutoFit/>
          </a:bodyPr>
          <a:lstStyle/>
          <a:p>
            <a:r>
              <a:rPr lang="en-GB" sz="1300">
                <a:solidFill>
                  <a:srgbClr val="003351"/>
                </a:solidFill>
                <a:latin typeface="Arial" panose="020B0604020202020204" pitchFamily="34" charset="0"/>
                <a:ea typeface="Arial" panose="020B0604020202020204" pitchFamily="34" charset="0"/>
                <a:cs typeface="Arial" panose="020B0604020202020204" pitchFamily="34" charset="0"/>
              </a:rPr>
              <a:t>Since December,</a:t>
            </a: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 a </a:t>
            </a:r>
            <a:r>
              <a:rPr lang="en-GB" sz="1300" b="1">
                <a:solidFill>
                  <a:srgbClr val="003351"/>
                </a:solidFill>
                <a:effectLst/>
                <a:latin typeface="Arial" panose="020B0604020202020204" pitchFamily="34" charset="0"/>
                <a:ea typeface="Arial" panose="020B0604020202020204" pitchFamily="34" charset="0"/>
                <a:cs typeface="Arial" panose="020B0604020202020204" pitchFamily="34" charset="0"/>
              </a:rPr>
              <a:t>Company Data Manager</a:t>
            </a: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 has been able to download Completeness Reports </a:t>
            </a:r>
          </a:p>
          <a:p>
            <a:endParaRPr lang="en-GB" sz="1300">
              <a:solidFill>
                <a:srgbClr val="003351"/>
              </a:solidFill>
              <a:latin typeface="Arial" panose="020B0604020202020204" pitchFamily="34" charset="0"/>
              <a:ea typeface="Arial" panose="020B0604020202020204" pitchFamily="34" charset="0"/>
              <a:cs typeface="Arial" panose="020B0604020202020204" pitchFamily="34" charset="0"/>
            </a:endParaRPr>
          </a:p>
          <a:p>
            <a:r>
              <a:rPr lang="en-GB" sz="1300" b="1">
                <a:solidFill>
                  <a:srgbClr val="003351"/>
                </a:solidFill>
                <a:effectLst/>
                <a:latin typeface="Arial" panose="020B0604020202020204" pitchFamily="34" charset="0"/>
                <a:ea typeface="Arial" panose="020B0604020202020204" pitchFamily="34" charset="0"/>
                <a:cs typeface="Arial" panose="020B0604020202020204" pitchFamily="34" charset="0"/>
              </a:rPr>
              <a:t>Completeness Reports </a:t>
            </a: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identify the information that has been reported via the NDR. </a:t>
            </a:r>
          </a:p>
          <a:p>
            <a:endParaRPr lang="en-GB" sz="1300">
              <a:solidFill>
                <a:srgbClr val="003351"/>
              </a:solidFill>
              <a:latin typeface="Arial" panose="020B0604020202020204" pitchFamily="34" charset="0"/>
              <a:ea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Having a more accurate understanding what is expected to be reported is beneficial to all users</a:t>
            </a:r>
          </a:p>
        </p:txBody>
      </p:sp>
      <p:pic>
        <p:nvPicPr>
          <p:cNvPr id="7" name="Picture 6" descr="Graphic showing access to &quot;Manage Completeness&quot; workflows in the NDR interface">
            <a:extLst>
              <a:ext uri="{FF2B5EF4-FFF2-40B4-BE49-F238E27FC236}">
                <a16:creationId xmlns:a16="http://schemas.microsoft.com/office/drawing/2014/main" id="{EB7972C7-3892-4165-85CA-904AE47C2BD5}"/>
              </a:ext>
            </a:extLst>
          </p:cNvPr>
          <p:cNvPicPr>
            <a:picLocks noChangeAspect="1"/>
          </p:cNvPicPr>
          <p:nvPr/>
        </p:nvPicPr>
        <p:blipFill>
          <a:blip r:embed="rId2"/>
          <a:stretch>
            <a:fillRect/>
          </a:stretch>
        </p:blipFill>
        <p:spPr>
          <a:xfrm>
            <a:off x="4150106" y="978863"/>
            <a:ext cx="4562093" cy="2097035"/>
          </a:xfrm>
          <a:prstGeom prst="rect">
            <a:avLst/>
          </a:prstGeom>
        </p:spPr>
      </p:pic>
    </p:spTree>
    <p:extLst>
      <p:ext uri="{BB962C8B-B14F-4D97-AF65-F5344CB8AC3E}">
        <p14:creationId xmlns:p14="http://schemas.microsoft.com/office/powerpoint/2010/main" val="91085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2D4927-6358-4721-BB0D-6A26D870BE11}"/>
              </a:ext>
            </a:extLst>
          </p:cNvPr>
          <p:cNvSpPr>
            <a:spLocks noGrp="1"/>
          </p:cNvSpPr>
          <p:nvPr>
            <p:ph type="title"/>
          </p:nvPr>
        </p:nvSpPr>
        <p:spPr>
          <a:xfrm>
            <a:off x="431800" y="195263"/>
            <a:ext cx="5321576" cy="376237"/>
          </a:xfrm>
        </p:spPr>
        <p:txBody>
          <a:bodyPr>
            <a:normAutofit/>
          </a:bodyPr>
          <a:lstStyle/>
          <a:p>
            <a:r>
              <a:rPr lang="en-GB" sz="2400" b="1" dirty="0">
                <a:solidFill>
                  <a:srgbClr val="003351"/>
                </a:solidFill>
                <a:latin typeface="Arial" panose="020B0604020202020204" pitchFamily="34" charset="0"/>
                <a:cs typeface="Arial" panose="020B0604020202020204" pitchFamily="34" charset="0"/>
              </a:rPr>
              <a:t>Completeness and Inventory </a:t>
            </a:r>
          </a:p>
        </p:txBody>
      </p:sp>
      <p:sp>
        <p:nvSpPr>
          <p:cNvPr id="3" name="TextBox 2">
            <a:extLst>
              <a:ext uri="{FF2B5EF4-FFF2-40B4-BE49-F238E27FC236}">
                <a16:creationId xmlns:a16="http://schemas.microsoft.com/office/drawing/2014/main" id="{52180937-E209-4C78-AD33-8FA844B445DC}"/>
              </a:ext>
            </a:extLst>
          </p:cNvPr>
          <p:cNvSpPr txBox="1"/>
          <p:nvPr/>
        </p:nvSpPr>
        <p:spPr>
          <a:xfrm>
            <a:off x="383160" y="682043"/>
            <a:ext cx="4221833" cy="2373407"/>
          </a:xfrm>
          <a:prstGeom prst="rect">
            <a:avLst/>
          </a:prstGeom>
          <a:solidFill>
            <a:schemeClr val="bg1"/>
          </a:solidFill>
          <a:ln>
            <a:noFill/>
          </a:ln>
        </p:spPr>
        <p:txBody>
          <a:bodyPr wrap="square" rtlCol="0">
            <a:spAutoFit/>
          </a:bodyPr>
          <a:lstStyle/>
          <a:p>
            <a:pPr>
              <a:lnSpc>
                <a:spcPct val="115000"/>
              </a:lnSpc>
            </a:pP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Inventory settings were migrated from the previous system – they have not been editable until now.</a:t>
            </a:r>
          </a:p>
          <a:p>
            <a:pPr>
              <a:lnSpc>
                <a:spcPct val="115000"/>
              </a:lnSpc>
            </a:pPr>
            <a:endParaRPr lang="en-GB" sz="1300">
              <a:solidFill>
                <a:srgbClr val="003351"/>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A </a:t>
            </a:r>
            <a:r>
              <a:rPr lang="en-GB" sz="1300" b="1">
                <a:solidFill>
                  <a:srgbClr val="003351"/>
                </a:solidFill>
                <a:effectLst/>
                <a:latin typeface="Arial" panose="020B0604020202020204" pitchFamily="34" charset="0"/>
                <a:ea typeface="Arial" panose="020B0604020202020204" pitchFamily="34" charset="0"/>
                <a:cs typeface="Arial" panose="020B0604020202020204" pitchFamily="34" charset="0"/>
              </a:rPr>
              <a:t>Company Data Manager</a:t>
            </a: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 can maintain the </a:t>
            </a:r>
            <a:r>
              <a:rPr lang="en-GB" sz="1300" b="1">
                <a:solidFill>
                  <a:srgbClr val="003351"/>
                </a:solidFill>
                <a:effectLst/>
                <a:latin typeface="Arial" panose="020B0604020202020204" pitchFamily="34" charset="0"/>
                <a:ea typeface="Arial" panose="020B0604020202020204" pitchFamily="34" charset="0"/>
                <a:cs typeface="Arial" panose="020B0604020202020204" pitchFamily="34" charset="0"/>
              </a:rPr>
              <a:t>Inventory</a:t>
            </a: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 for their company’s wellbore </a:t>
            </a:r>
            <a:r>
              <a:rPr lang="en-GB" sz="1300">
                <a:solidFill>
                  <a:srgbClr val="003351"/>
                </a:solidFill>
                <a:latin typeface="Arial" panose="020B0604020202020204" pitchFamily="34" charset="0"/>
                <a:ea typeface="Arial" panose="020B0604020202020204" pitchFamily="34" charset="0"/>
                <a:cs typeface="Arial" panose="020B0604020202020204" pitchFamily="34" charset="0"/>
              </a:rPr>
              <a:t>and survey information.</a:t>
            </a:r>
          </a:p>
          <a:p>
            <a:pPr>
              <a:lnSpc>
                <a:spcPct val="115000"/>
              </a:lnSpc>
            </a:pPr>
            <a:endParaRPr lang="en-GB" sz="1300">
              <a:solidFill>
                <a:srgbClr val="003351"/>
              </a:solidFill>
              <a:latin typeface="Arial" panose="020B0604020202020204" pitchFamily="34" charset="0"/>
              <a:ea typeface="Arial" panose="020B0604020202020204" pitchFamily="34" charset="0"/>
              <a:cs typeface="Arial" panose="020B0604020202020204" pitchFamily="34" charset="0"/>
            </a:endParaRPr>
          </a:p>
          <a:p>
            <a:pPr>
              <a:lnSpc>
                <a:spcPct val="115000"/>
              </a:lnSpc>
            </a:pPr>
            <a:r>
              <a:rPr lang="en-GB" sz="1300">
                <a:solidFill>
                  <a:srgbClr val="003351"/>
                </a:solidFill>
                <a:effectLst/>
                <a:latin typeface="Arial" panose="020B0604020202020204" pitchFamily="34" charset="0"/>
                <a:ea typeface="Arial" panose="020B0604020202020204" pitchFamily="34" charset="0"/>
                <a:cs typeface="Arial" panose="020B0604020202020204" pitchFamily="34" charset="0"/>
              </a:rPr>
              <a:t>This includes recording that a certain data type has not been acquired, or that the information was acquired but it </a:t>
            </a:r>
            <a:r>
              <a:rPr lang="en-GB" sz="1300">
                <a:solidFill>
                  <a:srgbClr val="003351"/>
                </a:solidFill>
                <a:latin typeface="Arial" panose="020B0604020202020204" pitchFamily="34" charset="0"/>
                <a:cs typeface="Arial" panose="020B0604020202020204" pitchFamily="34" charset="0"/>
              </a:rPr>
              <a:t>is not available to be reported to the OGA.</a:t>
            </a:r>
          </a:p>
        </p:txBody>
      </p:sp>
      <p:pic>
        <p:nvPicPr>
          <p:cNvPr id="11" name="Picture 10" descr="Graphic showing the Inventory Report in the N D R interface">
            <a:extLst>
              <a:ext uri="{FF2B5EF4-FFF2-40B4-BE49-F238E27FC236}">
                <a16:creationId xmlns:a16="http://schemas.microsoft.com/office/drawing/2014/main" id="{A5A24154-980B-4C80-88C6-52771C689D9F}"/>
              </a:ext>
            </a:extLst>
          </p:cNvPr>
          <p:cNvPicPr>
            <a:picLocks noChangeAspect="1"/>
          </p:cNvPicPr>
          <p:nvPr/>
        </p:nvPicPr>
        <p:blipFill>
          <a:blip r:embed="rId2"/>
          <a:stretch>
            <a:fillRect/>
          </a:stretch>
        </p:blipFill>
        <p:spPr>
          <a:xfrm>
            <a:off x="4572000" y="885906"/>
            <a:ext cx="4371230" cy="2085200"/>
          </a:xfrm>
          <a:prstGeom prst="rect">
            <a:avLst/>
          </a:prstGeom>
        </p:spPr>
      </p:pic>
      <p:sp>
        <p:nvSpPr>
          <p:cNvPr id="12" name="TextBox 11">
            <a:extLst>
              <a:ext uri="{FF2B5EF4-FFF2-40B4-BE49-F238E27FC236}">
                <a16:creationId xmlns:a16="http://schemas.microsoft.com/office/drawing/2014/main" id="{96E21E22-92BC-433B-8320-2F15F68A5028}"/>
              </a:ext>
            </a:extLst>
          </p:cNvPr>
          <p:cNvSpPr txBox="1"/>
          <p:nvPr/>
        </p:nvSpPr>
        <p:spPr>
          <a:xfrm>
            <a:off x="383161" y="3285513"/>
            <a:ext cx="8517648" cy="1782796"/>
          </a:xfrm>
          <a:prstGeom prst="rect">
            <a:avLst/>
          </a:prstGeom>
          <a:solidFill>
            <a:schemeClr val="bg1"/>
          </a:solidFill>
          <a:ln>
            <a:noFill/>
          </a:ln>
        </p:spPr>
        <p:txBody>
          <a:bodyPr wrap="square" rtlCol="0">
            <a:spAutoFit/>
          </a:bodyPr>
          <a:lstStyle/>
          <a:p>
            <a:pPr>
              <a:lnSpc>
                <a:spcPct val="115000"/>
              </a:lnSpc>
            </a:pPr>
            <a:r>
              <a:rPr lang="en-GB" sz="1300">
                <a:solidFill>
                  <a:srgbClr val="003351"/>
                </a:solidFill>
                <a:latin typeface="Arial" panose="020B0604020202020204" pitchFamily="34" charset="0"/>
                <a:cs typeface="Arial" panose="020B0604020202020204" pitchFamily="34" charset="0"/>
              </a:rPr>
              <a:t>Marking a data type as </a:t>
            </a:r>
            <a:r>
              <a:rPr lang="en-GB" sz="1300" b="1">
                <a:solidFill>
                  <a:srgbClr val="003351"/>
                </a:solidFill>
                <a:latin typeface="Arial" panose="020B0604020202020204" pitchFamily="34" charset="0"/>
                <a:cs typeface="Arial" panose="020B0604020202020204" pitchFamily="34" charset="0"/>
              </a:rPr>
              <a:t>"Not Acquired" </a:t>
            </a:r>
            <a:r>
              <a:rPr lang="en-GB" sz="1300">
                <a:solidFill>
                  <a:srgbClr val="003351"/>
                </a:solidFill>
                <a:latin typeface="Arial" panose="020B0604020202020204" pitchFamily="34" charset="0"/>
                <a:cs typeface="Arial" panose="020B0604020202020204" pitchFamily="34" charset="0"/>
              </a:rPr>
              <a:t>or</a:t>
            </a:r>
            <a:r>
              <a:rPr lang="en-GB" sz="1300" b="1">
                <a:solidFill>
                  <a:srgbClr val="003351"/>
                </a:solidFill>
                <a:latin typeface="Arial" panose="020B0604020202020204" pitchFamily="34" charset="0"/>
                <a:cs typeface="Arial" panose="020B0604020202020204" pitchFamily="34" charset="0"/>
              </a:rPr>
              <a:t> "Not Available“ </a:t>
            </a:r>
            <a:r>
              <a:rPr lang="en-GB" sz="1300">
                <a:solidFill>
                  <a:srgbClr val="003351"/>
                </a:solidFill>
                <a:latin typeface="Arial" panose="020B0604020202020204" pitchFamily="34" charset="0"/>
                <a:cs typeface="Arial" panose="020B0604020202020204" pitchFamily="34" charset="0"/>
              </a:rPr>
              <a:t>launches a workflow in which the user can review and confirm their selections and provide supporting comments to inform themselves, subsequent users and the OGA. </a:t>
            </a:r>
          </a:p>
          <a:p>
            <a:pPr>
              <a:lnSpc>
                <a:spcPct val="115000"/>
              </a:lnSpc>
            </a:pPr>
            <a:r>
              <a:rPr lang="en-GB" sz="1300">
                <a:solidFill>
                  <a:srgbClr val="003351"/>
                </a:solidFill>
                <a:latin typeface="Arial" panose="020B0604020202020204" pitchFamily="34" charset="0"/>
                <a:cs typeface="Arial" panose="020B0604020202020204" pitchFamily="34" charset="0"/>
              </a:rPr>
              <a:t> </a:t>
            </a:r>
          </a:p>
          <a:p>
            <a:r>
              <a:rPr lang="en-GB" sz="1300">
                <a:solidFill>
                  <a:srgbClr val="003351"/>
                </a:solidFill>
                <a:latin typeface="Arial" panose="020B0604020202020204" pitchFamily="34" charset="0"/>
                <a:cs typeface="Arial" panose="020B0604020202020204" pitchFamily="34" charset="0"/>
              </a:rPr>
              <a:t>The C Tag for a data type marked as “Not Acquired” will be coloured red, while data that is marked as “Not Available” will be coloured orange.</a:t>
            </a:r>
          </a:p>
          <a:p>
            <a:endParaRPr lang="en-GB" sz="1300">
              <a:solidFill>
                <a:srgbClr val="003351"/>
              </a:solidFill>
              <a:latin typeface="Arial" panose="020B0604020202020204" pitchFamily="34" charset="0"/>
              <a:cs typeface="Arial" panose="020B0604020202020204" pitchFamily="34" charset="0"/>
            </a:endParaRPr>
          </a:p>
          <a:p>
            <a:r>
              <a:rPr lang="en-GB" sz="1300">
                <a:solidFill>
                  <a:srgbClr val="003351"/>
                </a:solidFill>
                <a:latin typeface="Arial" panose="020B0604020202020204" pitchFamily="34" charset="0"/>
                <a:cs typeface="Arial" panose="020B0604020202020204" pitchFamily="34" charset="0"/>
              </a:rPr>
              <a:t>Where data has been loaded and classified, the associated C Tag will be coloured green – this means an item with that C Tag is present in the system. It does not mean that the reporting status is complete.</a:t>
            </a:r>
          </a:p>
        </p:txBody>
      </p:sp>
    </p:spTree>
    <p:extLst>
      <p:ext uri="{BB962C8B-B14F-4D97-AF65-F5344CB8AC3E}">
        <p14:creationId xmlns:p14="http://schemas.microsoft.com/office/powerpoint/2010/main" val="1094720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9" name="Title 1">
            <a:extLst>
              <a:ext uri="{FF2B5EF4-FFF2-40B4-BE49-F238E27FC236}">
                <a16:creationId xmlns:a16="http://schemas.microsoft.com/office/drawing/2014/main" id="{6C19C8E6-1240-4FE2-9E01-DAF5F43DFD6C}"/>
              </a:ext>
              <a:ext uri="{C183D7F6-B498-43B3-948B-1728B52AA6E4}">
                <adec:decorative xmlns:adec="http://schemas.microsoft.com/office/drawing/2017/decorative" val="1"/>
              </a:ext>
            </a:extLst>
          </p:cNvPr>
          <p:cNvSpPr txBox="1">
            <a:spLocks/>
          </p:cNvSpPr>
          <p:nvPr/>
        </p:nvSpPr>
        <p:spPr>
          <a:xfrm>
            <a:off x="431800" y="195263"/>
            <a:ext cx="5321576" cy="376237"/>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400" b="1">
                <a:solidFill>
                  <a:srgbClr val="003351"/>
                </a:solidFill>
                <a:latin typeface="Arial" panose="020B0604020202020204" pitchFamily="34" charset="0"/>
                <a:cs typeface="Arial" panose="020B0604020202020204" pitchFamily="34" charset="0"/>
              </a:rPr>
              <a:t>Missing Data Request Management</a:t>
            </a:r>
          </a:p>
        </p:txBody>
      </p:sp>
      <p:sp>
        <p:nvSpPr>
          <p:cNvPr id="54" name="Google Shape;54;p13">
            <a:extLst>
              <a:ext uri="{C183D7F6-B498-43B3-948B-1728B52AA6E4}">
                <adec:decorative xmlns:adec="http://schemas.microsoft.com/office/drawing/2017/decorative" val="1"/>
              </a:ext>
            </a:extLst>
          </p:cNvPr>
          <p:cNvSpPr txBox="1">
            <a:spLocks noGrp="1"/>
          </p:cNvSpPr>
          <p:nvPr>
            <p:ph type="title" idx="4294967295"/>
          </p:nvPr>
        </p:nvSpPr>
        <p:spPr>
          <a:xfrm>
            <a:off x="3971035" y="1021625"/>
            <a:ext cx="4072380" cy="1014566"/>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latin typeface="Arial" panose="020B0604020202020204" pitchFamily="34" charset="0"/>
                <a:cs typeface="Arial" panose="020B0604020202020204" pitchFamily="34" charset="0"/>
              </a:rPr>
              <a:t>What happens to my Missing Data Request (MDR)?</a:t>
            </a:r>
            <a:endParaRPr dirty="0">
              <a:latin typeface="Arial" panose="020B0604020202020204" pitchFamily="34" charset="0"/>
              <a:cs typeface="Arial" panose="020B0604020202020204" pitchFamily="34" charset="0"/>
            </a:endParaRPr>
          </a:p>
        </p:txBody>
      </p:sp>
      <p:sp>
        <p:nvSpPr>
          <p:cNvPr id="57" name="Google Shape;57;p13">
            <a:extLst>
              <a:ext uri="{C183D7F6-B498-43B3-948B-1728B52AA6E4}">
                <adec:decorative xmlns:adec="http://schemas.microsoft.com/office/drawing/2017/decorative" val="1"/>
              </a:ext>
            </a:extLst>
          </p:cNvPr>
          <p:cNvSpPr txBox="1"/>
          <p:nvPr/>
        </p:nvSpPr>
        <p:spPr>
          <a:xfrm>
            <a:off x="316200" y="1021625"/>
            <a:ext cx="2214300" cy="461635"/>
          </a:xfrm>
          <a:prstGeom prst="rect">
            <a:avLst/>
          </a:prstGeom>
          <a:solidFill>
            <a:schemeClr val="lt1"/>
          </a:solid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Arial" panose="020B0604020202020204" pitchFamily="34" charset="0"/>
                <a:cs typeface="Arial" panose="020B0604020202020204" pitchFamily="34" charset="0"/>
              </a:rPr>
              <a:t>User submits MDR</a:t>
            </a:r>
            <a:endParaRPr>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3A450E23-BF25-43B2-8E5C-E4200ED291D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342" y="2476012"/>
            <a:ext cx="3160958" cy="2232237"/>
          </a:xfrm>
          <a:prstGeom prst="rect">
            <a:avLst/>
          </a:prstGeom>
          <a:noFill/>
          <a:extLst>
            <a:ext uri="{909E8E84-426E-40DD-AFC4-6F175D3DCCD1}">
              <a14:hiddenFill xmlns:a14="http://schemas.microsoft.com/office/drawing/2010/main">
                <a:solidFill>
                  <a:srgbClr val="FFFFFF"/>
                </a:solidFill>
              </a14:hiddenFill>
            </a:ext>
          </a:extLst>
        </p:spPr>
      </p:pic>
      <p:sp>
        <p:nvSpPr>
          <p:cNvPr id="56" name="Google Shape;56;p13">
            <a:extLst>
              <a:ext uri="{C183D7F6-B498-43B3-948B-1728B52AA6E4}">
                <adec:decorative xmlns:adec="http://schemas.microsoft.com/office/drawing/2017/decorative" val="1"/>
              </a:ext>
            </a:extLst>
          </p:cNvPr>
          <p:cNvSpPr/>
          <p:nvPr/>
        </p:nvSpPr>
        <p:spPr>
          <a:xfrm>
            <a:off x="1177950" y="1361425"/>
            <a:ext cx="6356539" cy="2229174"/>
          </a:xfrm>
          <a:custGeom>
            <a:avLst/>
            <a:gdLst/>
            <a:ahLst/>
            <a:cxnLst/>
            <a:rect l="l" t="t" r="r" b="b"/>
            <a:pathLst>
              <a:path w="231252" h="110533" extrusionOk="0">
                <a:moveTo>
                  <a:pt x="666" y="0"/>
                </a:moveTo>
                <a:cubicBezTo>
                  <a:pt x="-3135" y="18939"/>
                  <a:pt x="10180" y="42302"/>
                  <a:pt x="27138" y="51551"/>
                </a:cubicBezTo>
                <a:cubicBezTo>
                  <a:pt x="39266" y="58166"/>
                  <a:pt x="54726" y="55945"/>
                  <a:pt x="68472" y="54569"/>
                </a:cubicBezTo>
                <a:cubicBezTo>
                  <a:pt x="82416" y="53173"/>
                  <a:pt x="96508" y="52905"/>
                  <a:pt x="110502" y="53641"/>
                </a:cubicBezTo>
                <a:cubicBezTo>
                  <a:pt x="154934" y="55977"/>
                  <a:pt x="199813" y="79049"/>
                  <a:pt x="231252" y="110533"/>
                </a:cubicBezTo>
              </a:path>
            </a:pathLst>
          </a:custGeom>
          <a:noFill/>
          <a:ln w="76200" cap="flat" cmpd="sng">
            <a:solidFill>
              <a:srgbClr val="CCCCCC"/>
            </a:solidFill>
            <a:prstDash val="solid"/>
            <a:round/>
            <a:headEnd type="none" w="med" len="med"/>
            <a:tailEnd type="triangle" w="med" len="med"/>
          </a:ln>
        </p:spPr>
      </p:sp>
      <p:sp>
        <p:nvSpPr>
          <p:cNvPr id="58" name="Google Shape;58;p13">
            <a:extLst>
              <a:ext uri="{C183D7F6-B498-43B3-948B-1728B52AA6E4}">
                <adec:decorative xmlns:adec="http://schemas.microsoft.com/office/drawing/2017/decorative" val="1"/>
              </a:ext>
            </a:extLst>
          </p:cNvPr>
          <p:cNvSpPr txBox="1"/>
          <p:nvPr/>
        </p:nvSpPr>
        <p:spPr>
          <a:xfrm>
            <a:off x="2663425" y="4833725"/>
            <a:ext cx="33438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rgbClr val="B7B7B7"/>
                </a:solidFill>
              </a:rPr>
              <a:t>Petrovich9 / Getty Images/iStockphoto</a:t>
            </a:r>
            <a:endParaRPr sz="600">
              <a:solidFill>
                <a:srgbClr val="B7B7B7"/>
              </a:solidFill>
            </a:endParaRPr>
          </a:p>
        </p:txBody>
      </p:sp>
      <p:sp>
        <p:nvSpPr>
          <p:cNvPr id="59" name="Google Shape;59;p13">
            <a:extLst>
              <a:ext uri="{C183D7F6-B498-43B3-948B-1728B52AA6E4}">
                <adec:decorative xmlns:adec="http://schemas.microsoft.com/office/drawing/2017/decorative" val="1"/>
              </a:ext>
            </a:extLst>
          </p:cNvPr>
          <p:cNvSpPr txBox="1"/>
          <p:nvPr/>
        </p:nvSpPr>
        <p:spPr>
          <a:xfrm>
            <a:off x="7388900" y="2915725"/>
            <a:ext cx="412800" cy="615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800">
                <a:solidFill>
                  <a:srgbClr val="CCCCCC"/>
                </a:solidFill>
              </a:rPr>
              <a:t>?</a:t>
            </a:r>
            <a:endParaRPr>
              <a:solidFill>
                <a:srgbClr val="CCCC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12772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National Data Repository</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FF"/>
                </a:solidFill>
                <a:effectLst/>
                <a:uLnTx/>
                <a:uFillTx/>
                <a:latin typeface="Arial"/>
                <a:ea typeface="+mn-ea"/>
                <a:cs typeface="+mn-cs"/>
              </a:rPr>
              <a:t>User Group Meeting No. 4</a:t>
            </a: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11F1121E-E9E7-4344-BAE3-12F57BDA7F55}"/>
              </a:ext>
            </a:extLst>
          </p:cNvPr>
          <p:cNvSpPr txBox="1"/>
          <p:nvPr/>
        </p:nvSpPr>
        <p:spPr>
          <a:xfrm>
            <a:off x="460621" y="3672160"/>
            <a:ext cx="7371215" cy="369332"/>
          </a:xfrm>
          <a:prstGeom prst="rect">
            <a:avLst/>
          </a:prstGeom>
          <a:noFill/>
        </p:spPr>
        <p:txBody>
          <a:bodyPr wrap="square" rtlCol="0" anchor="t">
            <a:spAutoFit/>
          </a:bodyPr>
          <a:lstStyle/>
          <a:p>
            <a:pPr algn="r" defTabSz="685800"/>
            <a:r>
              <a:rPr lang="en-GB">
                <a:solidFill>
                  <a:srgbClr val="FFFFFF"/>
                </a:solidFill>
                <a:latin typeface="Calibri" panose="020F0502020204030204" pitchFamily="34" charset="0"/>
                <a:ea typeface="Calibri" panose="020F0502020204030204" pitchFamily="34" charset="0"/>
              </a:rPr>
              <a:t>1</a:t>
            </a:r>
            <a:r>
              <a:rPr lang="en-GB" baseline="30000">
                <a:solidFill>
                  <a:srgbClr val="FFFFFF"/>
                </a:solidFill>
                <a:latin typeface="Calibri" panose="020F0502020204030204" pitchFamily="34" charset="0"/>
                <a:ea typeface="Calibri" panose="020F0502020204030204" pitchFamily="34" charset="0"/>
              </a:rPr>
              <a:t>st</a:t>
            </a:r>
            <a:r>
              <a:rPr lang="en-GB">
                <a:solidFill>
                  <a:srgbClr val="FFFFFF"/>
                </a:solidFill>
                <a:latin typeface="Calibri" panose="020F0502020204030204" pitchFamily="34" charset="0"/>
                <a:ea typeface="Calibri" panose="020F0502020204030204" pitchFamily="34" charset="0"/>
              </a:rPr>
              <a:t> March 2022</a:t>
            </a:r>
            <a:endParaRPr lang="en-GB" sz="1700">
              <a:solidFill>
                <a:srgbClr val="FFFFFF"/>
              </a:solidFill>
              <a:latin typeface="Arial"/>
            </a:endParaRPr>
          </a:p>
        </p:txBody>
      </p:sp>
      <p:sp>
        <p:nvSpPr>
          <p:cNvPr id="5" name="TextBox 4">
            <a:extLst>
              <a:ext uri="{FF2B5EF4-FFF2-40B4-BE49-F238E27FC236}">
                <a16:creationId xmlns:a16="http://schemas.microsoft.com/office/drawing/2014/main" id="{24CB6281-9589-4576-BC03-AC88B6D477DF}"/>
              </a:ext>
            </a:extLst>
          </p:cNvPr>
          <p:cNvSpPr txBox="1"/>
          <p:nvPr/>
        </p:nvSpPr>
        <p:spPr>
          <a:xfrm>
            <a:off x="194804" y="4643555"/>
            <a:ext cx="8754393" cy="523220"/>
          </a:xfrm>
          <a:prstGeom prst="rect">
            <a:avLst/>
          </a:prstGeom>
          <a:noFill/>
        </p:spPr>
        <p:txBody>
          <a:bodyPr wrap="square" rtlCol="0">
            <a:spAutoFit/>
          </a:bodyPr>
          <a:lstStyle/>
          <a:p>
            <a:pPr defTabSz="457189">
              <a:defRPr/>
            </a:pPr>
            <a:r>
              <a:rPr lang="en-GB" sz="700">
                <a:solidFill>
                  <a:srgbClr val="FFFFFF"/>
                </a:solidFill>
                <a:latin typeface="Arial" panose="020B0604020202020204" pitchFamily="34" charset="0"/>
                <a:cs typeface="Arial" panose="020B0604020202020204" pitchFamily="34" charset="0"/>
              </a:rPr>
              <a:t>© OGA 2022</a:t>
            </a:r>
          </a:p>
          <a:p>
            <a:pPr defTabSz="457189">
              <a:defRPr/>
            </a:pPr>
            <a:r>
              <a:rPr lang="en-GB" sz="700">
                <a:solidFill>
                  <a:srgbClr val="FFFFFF"/>
                </a:solidFill>
                <a:latin typeface="Arial" panose="020B0604020202020204" pitchFamily="34" charset="0"/>
                <a:cs typeface="Arial" panose="020B0604020202020204" pitchFamily="34" charset="0"/>
              </a:rPr>
              <a:t>This presentation is for illustrative purposes only. The OGA makes no representations or warranties, express or implied, regarding the quality, completeness or accuracy of the information contained herein. All and any such responsibility and liability is expressly disclaimed. The OGA does not provide endorsements or investment recommendations. Oil and Gas Authority is a limited company registered in England and Wales with registered number 09666504 and VAT registered number 249433979. Our registered office is at 21 Bloomsbury Street, London, United Kingdom, WC1B 3HF </a:t>
            </a:r>
          </a:p>
        </p:txBody>
      </p:sp>
    </p:spTree>
    <p:extLst>
      <p:ext uri="{BB962C8B-B14F-4D97-AF65-F5344CB8AC3E}">
        <p14:creationId xmlns:p14="http://schemas.microsoft.com/office/powerpoint/2010/main" val="275693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2" name="Title 1">
            <a:extLst>
              <a:ext uri="{FF2B5EF4-FFF2-40B4-BE49-F238E27FC236}">
                <a16:creationId xmlns:a16="http://schemas.microsoft.com/office/drawing/2014/main" id="{B7314565-035D-47C5-A607-D34407BD9A16}"/>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GB" dirty="0"/>
              <a:t>MDR Workflow 1</a:t>
            </a:r>
          </a:p>
        </p:txBody>
      </p:sp>
      <p:sp>
        <p:nvSpPr>
          <p:cNvPr id="9" name="Google Shape;64;p14">
            <a:extLst>
              <a:ext uri="{FF2B5EF4-FFF2-40B4-BE49-F238E27FC236}">
                <a16:creationId xmlns:a16="http://schemas.microsoft.com/office/drawing/2014/main" id="{01BC0CD2-DA16-4AD9-BD88-CEB804CF0C65}"/>
              </a:ext>
              <a:ext uri="{C183D7F6-B498-43B3-948B-1728B52AA6E4}">
                <adec:decorative xmlns:adec="http://schemas.microsoft.com/office/drawing/2017/decorative" val="0"/>
              </a:ext>
            </a:extLst>
          </p:cNvPr>
          <p:cNvSpPr txBox="1"/>
          <p:nvPr/>
        </p:nvSpPr>
        <p:spPr>
          <a:xfrm>
            <a:off x="316200" y="259625"/>
            <a:ext cx="2406600" cy="4002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submits MDR</a:t>
            </a:r>
            <a:endParaRPr sz="1400" kern="0">
              <a:solidFill>
                <a:srgbClr val="000000"/>
              </a:solidFill>
              <a:latin typeface="Arial"/>
              <a:cs typeface="Arial"/>
              <a:sym typeface="Arial"/>
            </a:endParaRPr>
          </a:p>
        </p:txBody>
      </p:sp>
      <p:cxnSp>
        <p:nvCxnSpPr>
          <p:cNvPr id="13" name="Google Shape;68;p14">
            <a:extLst>
              <a:ext uri="{FF2B5EF4-FFF2-40B4-BE49-F238E27FC236}">
                <a16:creationId xmlns:a16="http://schemas.microsoft.com/office/drawing/2014/main" id="{A82B4D8A-2AF3-46A4-A19C-489EFB6C99C3}"/>
              </a:ext>
              <a:ext uri="{C183D7F6-B498-43B3-948B-1728B52AA6E4}">
                <adec:decorative xmlns:adec="http://schemas.microsoft.com/office/drawing/2017/decorative" val="1"/>
              </a:ext>
            </a:extLst>
          </p:cNvPr>
          <p:cNvCxnSpPr>
            <a:stCxn id="9" idx="3"/>
            <a:endCxn id="10" idx="1"/>
          </p:cNvCxnSpPr>
          <p:nvPr/>
        </p:nvCxnSpPr>
        <p:spPr>
          <a:xfrm>
            <a:off x="2722800" y="459725"/>
            <a:ext cx="645900" cy="600"/>
          </a:xfrm>
          <a:prstGeom prst="bentConnector3">
            <a:avLst>
              <a:gd name="adj1" fmla="val 50000"/>
            </a:avLst>
          </a:prstGeom>
          <a:noFill/>
          <a:ln w="9525" cap="flat" cmpd="sng">
            <a:solidFill>
              <a:srgbClr val="595959"/>
            </a:solidFill>
            <a:prstDash val="solid"/>
            <a:round/>
            <a:headEnd type="none" w="med" len="med"/>
            <a:tailEnd type="none" w="med" len="med"/>
          </a:ln>
        </p:spPr>
      </p:cxnSp>
      <p:sp>
        <p:nvSpPr>
          <p:cNvPr id="10" name="Google Shape;65;p14">
            <a:extLst>
              <a:ext uri="{FF2B5EF4-FFF2-40B4-BE49-F238E27FC236}">
                <a16:creationId xmlns:a16="http://schemas.microsoft.com/office/drawing/2014/main" id="{0D099EA8-7ED3-4D6B-BED1-6D4A0321F1EB}"/>
              </a:ext>
              <a:ext uri="{C183D7F6-B498-43B3-948B-1728B52AA6E4}">
                <adec:decorative xmlns:adec="http://schemas.microsoft.com/office/drawing/2017/decorative" val="0"/>
              </a:ext>
            </a:extLst>
          </p:cNvPr>
          <p:cNvSpPr txBox="1"/>
          <p:nvPr/>
        </p:nvSpPr>
        <p:spPr>
          <a:xfrm>
            <a:off x="3368700" y="151925"/>
            <a:ext cx="2406600" cy="615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receives MDR Zendesk ticket</a:t>
            </a:r>
            <a:endParaRPr sz="1400" kern="0">
              <a:solidFill>
                <a:srgbClr val="000000"/>
              </a:solidFill>
              <a:latin typeface="Arial"/>
              <a:cs typeface="Arial"/>
              <a:sym typeface="Arial"/>
            </a:endParaRPr>
          </a:p>
        </p:txBody>
      </p:sp>
      <p:cxnSp>
        <p:nvCxnSpPr>
          <p:cNvPr id="12" name="Google Shape;67;p14">
            <a:extLst>
              <a:ext uri="{FF2B5EF4-FFF2-40B4-BE49-F238E27FC236}">
                <a16:creationId xmlns:a16="http://schemas.microsoft.com/office/drawing/2014/main" id="{9A4C2F9F-AE4F-4F9D-A4D5-9587A65CDB9E}"/>
              </a:ext>
              <a:ext uri="{C183D7F6-B498-43B3-948B-1728B52AA6E4}">
                <adec:decorative xmlns:adec="http://schemas.microsoft.com/office/drawing/2017/decorative" val="1"/>
              </a:ext>
            </a:extLst>
          </p:cNvPr>
          <p:cNvCxnSpPr>
            <a:stCxn id="9" idx="2"/>
            <a:endCxn id="11" idx="1"/>
          </p:cNvCxnSpPr>
          <p:nvPr/>
        </p:nvCxnSpPr>
        <p:spPr>
          <a:xfrm rot="-5400000" flipH="1">
            <a:off x="598500" y="1580825"/>
            <a:ext cx="1941000" cy="99000"/>
          </a:xfrm>
          <a:prstGeom prst="bentConnector2">
            <a:avLst/>
          </a:prstGeom>
          <a:noFill/>
          <a:ln w="9525" cap="flat" cmpd="sng">
            <a:solidFill>
              <a:srgbClr val="595959"/>
            </a:solidFill>
            <a:prstDash val="solid"/>
            <a:round/>
            <a:headEnd type="none" w="med" len="med"/>
            <a:tailEnd type="none" w="med" len="med"/>
          </a:ln>
        </p:spPr>
      </p:cxnSp>
      <p:sp>
        <p:nvSpPr>
          <p:cNvPr id="11" name="Google Shape;66;p14">
            <a:extLst>
              <a:ext uri="{FF2B5EF4-FFF2-40B4-BE49-F238E27FC236}">
                <a16:creationId xmlns:a16="http://schemas.microsoft.com/office/drawing/2014/main" id="{9300C9C1-492A-40EB-B80B-CA4B43966932}"/>
              </a:ext>
              <a:ext uri="{C183D7F6-B498-43B3-948B-1728B52AA6E4}">
                <adec:decorative xmlns:adec="http://schemas.microsoft.com/office/drawing/2017/decorative" val="0"/>
              </a:ext>
            </a:extLst>
          </p:cNvPr>
          <p:cNvSpPr txBox="1"/>
          <p:nvPr/>
        </p:nvSpPr>
        <p:spPr>
          <a:xfrm>
            <a:off x="1618525" y="2400738"/>
            <a:ext cx="2406600" cy="4002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OGA Review</a:t>
            </a:r>
            <a:endParaRPr sz="1400" kern="0">
              <a:solidFill>
                <a:srgbClr val="000000"/>
              </a:solidFill>
              <a:latin typeface="Arial"/>
              <a:cs typeface="Arial"/>
              <a:sym typeface="Arial"/>
            </a:endParaRPr>
          </a:p>
        </p:txBody>
      </p:sp>
      <p:pic>
        <p:nvPicPr>
          <p:cNvPr id="14" name="Google Shape;69;p14">
            <a:extLst>
              <a:ext uri="{FF2B5EF4-FFF2-40B4-BE49-F238E27FC236}">
                <a16:creationId xmlns:a16="http://schemas.microsoft.com/office/drawing/2014/main" id="{EBF455FD-4146-457F-8863-FD428AFFDCC0}"/>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85925" y="2871600"/>
            <a:ext cx="281100" cy="281100"/>
          </a:xfrm>
          <a:prstGeom prst="rect">
            <a:avLst/>
          </a:prstGeom>
          <a:noFill/>
          <a:ln>
            <a:noFill/>
          </a:ln>
        </p:spPr>
      </p:pic>
      <p:pic>
        <p:nvPicPr>
          <p:cNvPr id="15" name="Google Shape;70;p14">
            <a:extLst>
              <a:ext uri="{FF2B5EF4-FFF2-40B4-BE49-F238E27FC236}">
                <a16:creationId xmlns:a16="http://schemas.microsoft.com/office/drawing/2014/main" id="{F1099EC7-F352-4B47-A76B-B88D48D93443}"/>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51625" y="2069125"/>
            <a:ext cx="215400" cy="215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2" name="Title 1">
            <a:extLst>
              <a:ext uri="{FF2B5EF4-FFF2-40B4-BE49-F238E27FC236}">
                <a16:creationId xmlns:a16="http://schemas.microsoft.com/office/drawing/2014/main" id="{9B74FE2D-7DCC-4993-9E22-CB950A8E188C}"/>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GB" dirty="0"/>
              <a:t>MDR Workflow 2</a:t>
            </a:r>
          </a:p>
        </p:txBody>
      </p:sp>
      <p:sp>
        <p:nvSpPr>
          <p:cNvPr id="15" name="Google Shape;86;p16">
            <a:extLst>
              <a:ext uri="{FF2B5EF4-FFF2-40B4-BE49-F238E27FC236}">
                <a16:creationId xmlns:a16="http://schemas.microsoft.com/office/drawing/2014/main" id="{39400144-7DBB-4210-8C75-96EA330FB738}"/>
              </a:ext>
            </a:extLst>
          </p:cNvPr>
          <p:cNvSpPr txBox="1"/>
          <p:nvPr/>
        </p:nvSpPr>
        <p:spPr>
          <a:xfrm>
            <a:off x="316200" y="259625"/>
            <a:ext cx="2406600" cy="4002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submits MDR</a:t>
            </a:r>
            <a:endParaRPr sz="1400" kern="0">
              <a:solidFill>
                <a:srgbClr val="000000"/>
              </a:solidFill>
              <a:latin typeface="Arial"/>
              <a:cs typeface="Arial"/>
              <a:sym typeface="Arial"/>
            </a:endParaRPr>
          </a:p>
        </p:txBody>
      </p:sp>
      <p:sp>
        <p:nvSpPr>
          <p:cNvPr id="16" name="Google Shape;87;p16">
            <a:extLst>
              <a:ext uri="{FF2B5EF4-FFF2-40B4-BE49-F238E27FC236}">
                <a16:creationId xmlns:a16="http://schemas.microsoft.com/office/drawing/2014/main" id="{8987FEFB-5562-4D2B-A8AD-777222902021}"/>
              </a:ext>
            </a:extLst>
          </p:cNvPr>
          <p:cNvSpPr txBox="1"/>
          <p:nvPr/>
        </p:nvSpPr>
        <p:spPr>
          <a:xfrm>
            <a:off x="3368700" y="151925"/>
            <a:ext cx="2406600" cy="615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receives MDR Zendesk ticket</a:t>
            </a:r>
            <a:endParaRPr sz="1400" kern="0">
              <a:solidFill>
                <a:srgbClr val="000000"/>
              </a:solidFill>
              <a:latin typeface="Arial"/>
              <a:cs typeface="Arial"/>
              <a:sym typeface="Arial"/>
            </a:endParaRPr>
          </a:p>
        </p:txBody>
      </p:sp>
      <p:sp>
        <p:nvSpPr>
          <p:cNvPr id="17" name="Google Shape;88;p16">
            <a:extLst>
              <a:ext uri="{FF2B5EF4-FFF2-40B4-BE49-F238E27FC236}">
                <a16:creationId xmlns:a16="http://schemas.microsoft.com/office/drawing/2014/main" id="{C9B4CC11-A575-4776-A041-4A6D19CC31EC}"/>
              </a:ext>
            </a:extLst>
          </p:cNvPr>
          <p:cNvSpPr txBox="1"/>
          <p:nvPr/>
        </p:nvSpPr>
        <p:spPr>
          <a:xfrm>
            <a:off x="6056275" y="44075"/>
            <a:ext cx="2792400" cy="8313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receives MDR Zendesk ticket closure when Data Reporting or Rejection occurs</a:t>
            </a:r>
            <a:endParaRPr sz="1400" kern="0">
              <a:solidFill>
                <a:srgbClr val="000000"/>
              </a:solidFill>
              <a:latin typeface="Arial"/>
              <a:cs typeface="Arial"/>
              <a:sym typeface="Arial"/>
            </a:endParaRPr>
          </a:p>
        </p:txBody>
      </p:sp>
      <p:sp>
        <p:nvSpPr>
          <p:cNvPr id="18" name="Google Shape;89;p16">
            <a:extLst>
              <a:ext uri="{FF2B5EF4-FFF2-40B4-BE49-F238E27FC236}">
                <a16:creationId xmlns:a16="http://schemas.microsoft.com/office/drawing/2014/main" id="{1760AB1C-2F63-4EDD-8BAE-1FF909BD35B9}"/>
              </a:ext>
            </a:extLst>
          </p:cNvPr>
          <p:cNvSpPr txBox="1"/>
          <p:nvPr/>
        </p:nvSpPr>
        <p:spPr>
          <a:xfrm>
            <a:off x="3313575" y="1466838"/>
            <a:ext cx="2676300" cy="615600"/>
          </a:xfrm>
          <a:prstGeom prst="rect">
            <a:avLst/>
          </a:prstGeom>
          <a:noFill/>
          <a:ln w="1905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Message rejecting request as lacking sufficient rationale</a:t>
            </a:r>
            <a:endParaRPr sz="1400" kern="0">
              <a:solidFill>
                <a:srgbClr val="000000"/>
              </a:solidFill>
              <a:latin typeface="Arial"/>
              <a:cs typeface="Arial"/>
              <a:sym typeface="Arial"/>
            </a:endParaRPr>
          </a:p>
        </p:txBody>
      </p:sp>
      <p:sp>
        <p:nvSpPr>
          <p:cNvPr id="19" name="Google Shape;90;p16">
            <a:extLst>
              <a:ext uri="{FF2B5EF4-FFF2-40B4-BE49-F238E27FC236}">
                <a16:creationId xmlns:a16="http://schemas.microsoft.com/office/drawing/2014/main" id="{417391E7-D55A-43AA-AA84-39E1A46BBD0E}"/>
              </a:ext>
            </a:extLst>
          </p:cNvPr>
          <p:cNvSpPr txBox="1"/>
          <p:nvPr/>
        </p:nvSpPr>
        <p:spPr>
          <a:xfrm>
            <a:off x="1618525" y="2400738"/>
            <a:ext cx="2406600" cy="4002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OGA Review</a:t>
            </a:r>
            <a:endParaRPr sz="1400" kern="0">
              <a:solidFill>
                <a:srgbClr val="000000"/>
              </a:solidFill>
              <a:latin typeface="Arial"/>
              <a:cs typeface="Arial"/>
              <a:sym typeface="Arial"/>
            </a:endParaRPr>
          </a:p>
        </p:txBody>
      </p:sp>
      <p:cxnSp>
        <p:nvCxnSpPr>
          <p:cNvPr id="20" name="Google Shape;91;p16">
            <a:extLst>
              <a:ext uri="{FF2B5EF4-FFF2-40B4-BE49-F238E27FC236}">
                <a16:creationId xmlns:a16="http://schemas.microsoft.com/office/drawing/2014/main" id="{C67B0656-4E53-40BC-B812-11E60EAC01E7}"/>
              </a:ext>
              <a:ext uri="{C183D7F6-B498-43B3-948B-1728B52AA6E4}">
                <adec:decorative xmlns:adec="http://schemas.microsoft.com/office/drawing/2017/decorative" val="1"/>
              </a:ext>
            </a:extLst>
          </p:cNvPr>
          <p:cNvCxnSpPr>
            <a:stCxn id="15" idx="2"/>
            <a:endCxn id="19" idx="1"/>
          </p:cNvCxnSpPr>
          <p:nvPr/>
        </p:nvCxnSpPr>
        <p:spPr>
          <a:xfrm rot="-5400000" flipH="1">
            <a:off x="598500" y="1580825"/>
            <a:ext cx="1941000" cy="99000"/>
          </a:xfrm>
          <a:prstGeom prst="bentConnector2">
            <a:avLst/>
          </a:prstGeom>
          <a:noFill/>
          <a:ln w="9525" cap="flat" cmpd="sng">
            <a:solidFill>
              <a:srgbClr val="595959"/>
            </a:solidFill>
            <a:prstDash val="solid"/>
            <a:round/>
            <a:headEnd type="none" w="med" len="med"/>
            <a:tailEnd type="none" w="med" len="med"/>
          </a:ln>
        </p:spPr>
      </p:cxnSp>
      <p:cxnSp>
        <p:nvCxnSpPr>
          <p:cNvPr id="21" name="Google Shape;92;p16">
            <a:extLst>
              <a:ext uri="{FF2B5EF4-FFF2-40B4-BE49-F238E27FC236}">
                <a16:creationId xmlns:a16="http://schemas.microsoft.com/office/drawing/2014/main" id="{408A3BEE-16CC-4B59-9089-E9B822DFE484}"/>
              </a:ext>
              <a:ext uri="{C183D7F6-B498-43B3-948B-1728B52AA6E4}">
                <adec:decorative xmlns:adec="http://schemas.microsoft.com/office/drawing/2017/decorative" val="1"/>
              </a:ext>
            </a:extLst>
          </p:cNvPr>
          <p:cNvCxnSpPr>
            <a:stCxn id="15" idx="3"/>
            <a:endCxn id="16" idx="1"/>
          </p:cNvCxnSpPr>
          <p:nvPr/>
        </p:nvCxnSpPr>
        <p:spPr>
          <a:xfrm>
            <a:off x="2722800" y="459725"/>
            <a:ext cx="645900" cy="600"/>
          </a:xfrm>
          <a:prstGeom prst="bentConnector3">
            <a:avLst>
              <a:gd name="adj1" fmla="val 50000"/>
            </a:avLst>
          </a:prstGeom>
          <a:noFill/>
          <a:ln w="9525" cap="flat" cmpd="sng">
            <a:solidFill>
              <a:srgbClr val="595959"/>
            </a:solidFill>
            <a:prstDash val="solid"/>
            <a:round/>
            <a:headEnd type="none" w="med" len="med"/>
            <a:tailEnd type="none" w="med" len="med"/>
          </a:ln>
        </p:spPr>
      </p:cxnSp>
      <p:cxnSp>
        <p:nvCxnSpPr>
          <p:cNvPr id="22" name="Google Shape;93;p16">
            <a:extLst>
              <a:ext uri="{FF2B5EF4-FFF2-40B4-BE49-F238E27FC236}">
                <a16:creationId xmlns:a16="http://schemas.microsoft.com/office/drawing/2014/main" id="{7C3F0555-4C35-433B-9FE6-0B955F91B58D}"/>
              </a:ext>
              <a:ext uri="{C183D7F6-B498-43B3-948B-1728B52AA6E4}">
                <adec:decorative xmlns:adec="http://schemas.microsoft.com/office/drawing/2017/decorative" val="1"/>
              </a:ext>
            </a:extLst>
          </p:cNvPr>
          <p:cNvCxnSpPr>
            <a:stCxn id="19" idx="0"/>
            <a:endCxn id="18" idx="1"/>
          </p:cNvCxnSpPr>
          <p:nvPr/>
        </p:nvCxnSpPr>
        <p:spPr>
          <a:xfrm rot="-5400000">
            <a:off x="2754625" y="1841838"/>
            <a:ext cx="626100" cy="491700"/>
          </a:xfrm>
          <a:prstGeom prst="bentConnector2">
            <a:avLst/>
          </a:prstGeom>
          <a:noFill/>
          <a:ln w="9525" cap="flat" cmpd="sng">
            <a:solidFill>
              <a:srgbClr val="595959"/>
            </a:solidFill>
            <a:prstDash val="solid"/>
            <a:round/>
            <a:headEnd type="none" w="med" len="med"/>
            <a:tailEnd type="none" w="med" len="med"/>
          </a:ln>
        </p:spPr>
      </p:cxnSp>
      <p:cxnSp>
        <p:nvCxnSpPr>
          <p:cNvPr id="23" name="Google Shape;94;p16">
            <a:extLst>
              <a:ext uri="{FF2B5EF4-FFF2-40B4-BE49-F238E27FC236}">
                <a16:creationId xmlns:a16="http://schemas.microsoft.com/office/drawing/2014/main" id="{9F96EBB2-7F95-4A27-B2BA-32DA3133A829}"/>
              </a:ext>
              <a:ext uri="{C183D7F6-B498-43B3-948B-1728B52AA6E4}">
                <adec:decorative xmlns:adec="http://schemas.microsoft.com/office/drawing/2017/decorative" val="1"/>
              </a:ext>
            </a:extLst>
          </p:cNvPr>
          <p:cNvCxnSpPr>
            <a:endCxn id="17" idx="1"/>
          </p:cNvCxnSpPr>
          <p:nvPr/>
        </p:nvCxnSpPr>
        <p:spPr>
          <a:xfrm>
            <a:off x="5775175" y="459125"/>
            <a:ext cx="281100" cy="600"/>
          </a:xfrm>
          <a:prstGeom prst="bentConnector3">
            <a:avLst>
              <a:gd name="adj1" fmla="val 50000"/>
            </a:avLst>
          </a:prstGeom>
          <a:noFill/>
          <a:ln w="9525" cap="flat" cmpd="sng">
            <a:solidFill>
              <a:srgbClr val="595959"/>
            </a:solidFill>
            <a:prstDash val="solid"/>
            <a:round/>
            <a:headEnd type="none" w="med" len="med"/>
            <a:tailEnd type="none" w="med" len="med"/>
          </a:ln>
        </p:spPr>
      </p:cxnSp>
      <p:cxnSp>
        <p:nvCxnSpPr>
          <p:cNvPr id="24" name="Google Shape;95;p16">
            <a:extLst>
              <a:ext uri="{FF2B5EF4-FFF2-40B4-BE49-F238E27FC236}">
                <a16:creationId xmlns:a16="http://schemas.microsoft.com/office/drawing/2014/main" id="{CCCD267E-929D-40D5-909C-A7EC6E7C857E}"/>
              </a:ext>
              <a:ext uri="{C183D7F6-B498-43B3-948B-1728B52AA6E4}">
                <adec:decorative xmlns:adec="http://schemas.microsoft.com/office/drawing/2017/decorative" val="1"/>
              </a:ext>
            </a:extLst>
          </p:cNvPr>
          <p:cNvCxnSpPr>
            <a:stCxn id="18" idx="3"/>
          </p:cNvCxnSpPr>
          <p:nvPr/>
        </p:nvCxnSpPr>
        <p:spPr>
          <a:xfrm rot="10800000" flipH="1">
            <a:off x="5989875" y="897138"/>
            <a:ext cx="546300" cy="877500"/>
          </a:xfrm>
          <a:prstGeom prst="bentConnector2">
            <a:avLst/>
          </a:prstGeom>
          <a:noFill/>
          <a:ln w="9525" cap="flat" cmpd="sng">
            <a:solidFill>
              <a:srgbClr val="595959"/>
            </a:solidFill>
            <a:prstDash val="solid"/>
            <a:round/>
            <a:headEnd type="none" w="med" len="med"/>
            <a:tailEnd type="none" w="med" len="med"/>
          </a:ln>
        </p:spPr>
      </p:cxnSp>
      <p:pic>
        <p:nvPicPr>
          <p:cNvPr id="25" name="Google Shape;96;p16">
            <a:extLst>
              <a:ext uri="{FF2B5EF4-FFF2-40B4-BE49-F238E27FC236}">
                <a16:creationId xmlns:a16="http://schemas.microsoft.com/office/drawing/2014/main" id="{098D7419-96AE-4AD8-8828-19DC70FE5D96}"/>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85925" y="2871600"/>
            <a:ext cx="281100" cy="281100"/>
          </a:xfrm>
          <a:prstGeom prst="rect">
            <a:avLst/>
          </a:prstGeom>
          <a:noFill/>
          <a:ln>
            <a:noFill/>
          </a:ln>
        </p:spPr>
      </p:pic>
      <p:pic>
        <p:nvPicPr>
          <p:cNvPr id="26" name="Google Shape;97;p16">
            <a:extLst>
              <a:ext uri="{FF2B5EF4-FFF2-40B4-BE49-F238E27FC236}">
                <a16:creationId xmlns:a16="http://schemas.microsoft.com/office/drawing/2014/main" id="{B2D7E7AA-F37E-4411-8081-C03479AF50BE}"/>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51625" y="2069125"/>
            <a:ext cx="215400" cy="215400"/>
          </a:xfrm>
          <a:prstGeom prst="rect">
            <a:avLst/>
          </a:prstGeom>
          <a:noFill/>
          <a:ln>
            <a:noFill/>
          </a:ln>
        </p:spPr>
      </p:pic>
      <p:sp>
        <p:nvSpPr>
          <p:cNvPr id="27" name="Google Shape;98;p16">
            <a:extLst>
              <a:ext uri="{FF2B5EF4-FFF2-40B4-BE49-F238E27FC236}">
                <a16:creationId xmlns:a16="http://schemas.microsoft.com/office/drawing/2014/main" id="{5458DAA9-4A9C-46AB-89EA-51E1836C6937}"/>
              </a:ext>
            </a:extLst>
          </p:cNvPr>
          <p:cNvSpPr txBox="1"/>
          <p:nvPr/>
        </p:nvSpPr>
        <p:spPr>
          <a:xfrm>
            <a:off x="316200" y="3631475"/>
            <a:ext cx="8532600" cy="830966"/>
          </a:xfrm>
          <a:prstGeom prst="rect">
            <a:avLst/>
          </a:prstGeom>
          <a:noFill/>
          <a:ln>
            <a:noFill/>
          </a:ln>
        </p:spPr>
        <p:txBody>
          <a:bodyPr spcFirstLastPara="1" wrap="square" lIns="91425" tIns="91425" rIns="91425" bIns="91425" anchor="t" anchorCtr="0">
            <a:spAutoFit/>
          </a:bodyPr>
          <a:lstStyle/>
          <a:p>
            <a:pPr marL="457200" indent="-317500" defTabSz="914400">
              <a:buClr>
                <a:srgbClr val="000000"/>
              </a:buClr>
              <a:buSzPts val="1400"/>
              <a:buFont typeface="Arial"/>
              <a:buChar char="●"/>
            </a:pPr>
            <a:r>
              <a:rPr lang="en" sz="1400" kern="0" dirty="0">
                <a:solidFill>
                  <a:srgbClr val="000000"/>
                </a:solidFill>
                <a:latin typeface="Arial"/>
                <a:cs typeface="Arial"/>
                <a:sym typeface="Arial"/>
              </a:rPr>
              <a:t>Requestor is required to provide information to support their request for data. </a:t>
            </a:r>
            <a:endParaRPr sz="1400" kern="0" dirty="0">
              <a:solidFill>
                <a:srgbClr val="000000"/>
              </a:solidFill>
              <a:latin typeface="Arial"/>
              <a:cs typeface="Arial"/>
              <a:sym typeface="Arial"/>
            </a:endParaRPr>
          </a:p>
          <a:p>
            <a:pPr marL="457200" indent="-317500" defTabSz="914400">
              <a:buClr>
                <a:srgbClr val="000000"/>
              </a:buClr>
              <a:buSzPts val="1400"/>
              <a:buFont typeface="Arial"/>
              <a:buChar char="●"/>
            </a:pPr>
            <a:r>
              <a:rPr lang="en" sz="1400" kern="0" dirty="0">
                <a:solidFill>
                  <a:srgbClr val="000000"/>
                </a:solidFill>
                <a:latin typeface="Arial"/>
                <a:cs typeface="Arial"/>
                <a:sym typeface="Arial"/>
              </a:rPr>
              <a:t>Users should not identify themselves within the free comment box.</a:t>
            </a:r>
            <a:endParaRPr sz="1400" kern="0" dirty="0">
              <a:solidFill>
                <a:srgbClr val="000000"/>
              </a:solidFill>
              <a:latin typeface="Arial"/>
              <a:cs typeface="Arial"/>
              <a:sym typeface="Arial"/>
            </a:endParaRPr>
          </a:p>
          <a:p>
            <a:pPr marL="457200" indent="-317500" defTabSz="914400">
              <a:buClr>
                <a:srgbClr val="000000"/>
              </a:buClr>
              <a:buSzPts val="1400"/>
              <a:buFont typeface="Arial"/>
              <a:buChar char="●"/>
            </a:pPr>
            <a:r>
              <a:rPr lang="en" sz="1400" kern="0" dirty="0">
                <a:solidFill>
                  <a:srgbClr val="000000"/>
                </a:solidFill>
                <a:latin typeface="Arial"/>
                <a:cs typeface="Arial"/>
                <a:sym typeface="Arial"/>
              </a:rPr>
              <a:t>Detail of what is required to be Reported by the licensee is helpful to the OGA Compliance Team.</a:t>
            </a:r>
            <a:endParaRPr sz="1400" kern="0" dirty="0">
              <a:solidFill>
                <a:srgbClr val="000000"/>
              </a:solidFill>
              <a:latin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2" name="Title 1">
            <a:extLst>
              <a:ext uri="{FF2B5EF4-FFF2-40B4-BE49-F238E27FC236}">
                <a16:creationId xmlns:a16="http://schemas.microsoft.com/office/drawing/2014/main" id="{6426E8A5-CACB-4DA8-A6AB-23F317823177}"/>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GB" dirty="0"/>
              <a:t>MDR Workflow 3</a:t>
            </a:r>
          </a:p>
        </p:txBody>
      </p:sp>
      <p:sp>
        <p:nvSpPr>
          <p:cNvPr id="25" name="Google Shape;103;p17">
            <a:extLst>
              <a:ext uri="{FF2B5EF4-FFF2-40B4-BE49-F238E27FC236}">
                <a16:creationId xmlns:a16="http://schemas.microsoft.com/office/drawing/2014/main" id="{17DFBED8-9BD6-45C1-AD5B-F7915DFF3D06}"/>
              </a:ext>
              <a:ext uri="{C183D7F6-B498-43B3-948B-1728B52AA6E4}">
                <adec:decorative xmlns:adec="http://schemas.microsoft.com/office/drawing/2017/decorative" val="1"/>
              </a:ext>
            </a:extLst>
          </p:cNvPr>
          <p:cNvSpPr txBox="1"/>
          <p:nvPr/>
        </p:nvSpPr>
        <p:spPr>
          <a:xfrm>
            <a:off x="316200" y="259625"/>
            <a:ext cx="2406600" cy="4002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submits MDR</a:t>
            </a:r>
            <a:endParaRPr sz="1400" kern="0">
              <a:solidFill>
                <a:srgbClr val="000000"/>
              </a:solidFill>
              <a:latin typeface="Arial"/>
              <a:cs typeface="Arial"/>
              <a:sym typeface="Arial"/>
            </a:endParaRPr>
          </a:p>
        </p:txBody>
      </p:sp>
      <p:sp>
        <p:nvSpPr>
          <p:cNvPr id="26" name="Google Shape;104;p17">
            <a:extLst>
              <a:ext uri="{FF2B5EF4-FFF2-40B4-BE49-F238E27FC236}">
                <a16:creationId xmlns:a16="http://schemas.microsoft.com/office/drawing/2014/main" id="{7A7A027A-F44D-4297-A730-523EC2F1B172}"/>
              </a:ext>
              <a:ext uri="{C183D7F6-B498-43B3-948B-1728B52AA6E4}">
                <adec:decorative xmlns:adec="http://schemas.microsoft.com/office/drawing/2017/decorative" val="1"/>
              </a:ext>
            </a:extLst>
          </p:cNvPr>
          <p:cNvSpPr txBox="1"/>
          <p:nvPr/>
        </p:nvSpPr>
        <p:spPr>
          <a:xfrm>
            <a:off x="3368700" y="151925"/>
            <a:ext cx="2406600" cy="6156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receives MDR Zendesk ticket</a:t>
            </a:r>
            <a:endParaRPr sz="1400" kern="0">
              <a:solidFill>
                <a:srgbClr val="000000"/>
              </a:solidFill>
              <a:latin typeface="Arial"/>
              <a:cs typeface="Arial"/>
              <a:sym typeface="Arial"/>
            </a:endParaRPr>
          </a:p>
        </p:txBody>
      </p:sp>
      <p:sp>
        <p:nvSpPr>
          <p:cNvPr id="27" name="Google Shape;105;p17">
            <a:extLst>
              <a:ext uri="{FF2B5EF4-FFF2-40B4-BE49-F238E27FC236}">
                <a16:creationId xmlns:a16="http://schemas.microsoft.com/office/drawing/2014/main" id="{F268BCFB-87C3-4443-B4B9-13F6EFB966EE}"/>
              </a:ext>
              <a:ext uri="{C183D7F6-B498-43B3-948B-1728B52AA6E4}">
                <adec:decorative xmlns:adec="http://schemas.microsoft.com/office/drawing/2017/decorative" val="1"/>
              </a:ext>
            </a:extLst>
          </p:cNvPr>
          <p:cNvSpPr txBox="1"/>
          <p:nvPr/>
        </p:nvSpPr>
        <p:spPr>
          <a:xfrm>
            <a:off x="6056275" y="44075"/>
            <a:ext cx="2792400" cy="8313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User receives MDR Zendesk ticket closure when Data Reporting or Rejection occurs</a:t>
            </a:r>
            <a:endParaRPr sz="1400" kern="0">
              <a:solidFill>
                <a:srgbClr val="000000"/>
              </a:solidFill>
              <a:latin typeface="Arial"/>
              <a:cs typeface="Arial"/>
              <a:sym typeface="Arial"/>
            </a:endParaRPr>
          </a:p>
        </p:txBody>
      </p:sp>
      <p:sp>
        <p:nvSpPr>
          <p:cNvPr id="28" name="Google Shape;106;p17">
            <a:extLst>
              <a:ext uri="{FF2B5EF4-FFF2-40B4-BE49-F238E27FC236}">
                <a16:creationId xmlns:a16="http://schemas.microsoft.com/office/drawing/2014/main" id="{35D6D9E6-7D53-432D-9003-4DD213442B54}"/>
              </a:ext>
              <a:ext uri="{C183D7F6-B498-43B3-948B-1728B52AA6E4}">
                <adec:decorative xmlns:adec="http://schemas.microsoft.com/office/drawing/2017/decorative" val="1"/>
              </a:ext>
            </a:extLst>
          </p:cNvPr>
          <p:cNvSpPr txBox="1"/>
          <p:nvPr/>
        </p:nvSpPr>
        <p:spPr>
          <a:xfrm>
            <a:off x="3313575" y="1466838"/>
            <a:ext cx="2676300" cy="615600"/>
          </a:xfrm>
          <a:prstGeom prst="rect">
            <a:avLst/>
          </a:prstGeom>
          <a:noFill/>
          <a:ln w="1905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Message rejecting request as lacking sufficient rationale</a:t>
            </a:r>
            <a:endParaRPr sz="1400" kern="0">
              <a:solidFill>
                <a:srgbClr val="000000"/>
              </a:solidFill>
              <a:latin typeface="Arial"/>
              <a:cs typeface="Arial"/>
              <a:sym typeface="Arial"/>
            </a:endParaRPr>
          </a:p>
        </p:txBody>
      </p:sp>
      <p:sp>
        <p:nvSpPr>
          <p:cNvPr id="29" name="Google Shape;107;p17">
            <a:extLst>
              <a:ext uri="{FF2B5EF4-FFF2-40B4-BE49-F238E27FC236}">
                <a16:creationId xmlns:a16="http://schemas.microsoft.com/office/drawing/2014/main" id="{25F56DF7-7545-4B9D-94AB-CF8E81540BB5}"/>
              </a:ext>
              <a:ext uri="{C183D7F6-B498-43B3-948B-1728B52AA6E4}">
                <adec:decorative xmlns:adec="http://schemas.microsoft.com/office/drawing/2017/decorative" val="1"/>
              </a:ext>
            </a:extLst>
          </p:cNvPr>
          <p:cNvSpPr txBox="1"/>
          <p:nvPr/>
        </p:nvSpPr>
        <p:spPr>
          <a:xfrm>
            <a:off x="674300" y="3574325"/>
            <a:ext cx="2406600" cy="6156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ISC receives official email from OGA detailing MDR</a:t>
            </a:r>
            <a:endParaRPr sz="1400" kern="0">
              <a:solidFill>
                <a:srgbClr val="000000"/>
              </a:solidFill>
              <a:latin typeface="Arial"/>
              <a:cs typeface="Arial"/>
              <a:sym typeface="Arial"/>
            </a:endParaRPr>
          </a:p>
        </p:txBody>
      </p:sp>
      <p:sp>
        <p:nvSpPr>
          <p:cNvPr id="30" name="Google Shape;108;p17">
            <a:extLst>
              <a:ext uri="{FF2B5EF4-FFF2-40B4-BE49-F238E27FC236}">
                <a16:creationId xmlns:a16="http://schemas.microsoft.com/office/drawing/2014/main" id="{E07D53F4-CCB2-404A-ADF8-3510BC01B3A8}"/>
              </a:ext>
              <a:ext uri="{C183D7F6-B498-43B3-948B-1728B52AA6E4}">
                <adec:decorative xmlns:adec="http://schemas.microsoft.com/office/drawing/2017/decorative" val="1"/>
              </a:ext>
            </a:extLst>
          </p:cNvPr>
          <p:cNvSpPr txBox="1"/>
          <p:nvPr/>
        </p:nvSpPr>
        <p:spPr>
          <a:xfrm>
            <a:off x="3448425" y="3466475"/>
            <a:ext cx="2406600" cy="8313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Company Admin / DM role holder CC’d on Zendesk ticket detailing MDR</a:t>
            </a:r>
            <a:endParaRPr sz="1400" kern="0">
              <a:solidFill>
                <a:srgbClr val="000000"/>
              </a:solidFill>
              <a:latin typeface="Arial"/>
              <a:cs typeface="Arial"/>
              <a:sym typeface="Arial"/>
            </a:endParaRPr>
          </a:p>
        </p:txBody>
      </p:sp>
      <p:sp>
        <p:nvSpPr>
          <p:cNvPr id="31" name="Google Shape;109;p17">
            <a:extLst>
              <a:ext uri="{FF2B5EF4-FFF2-40B4-BE49-F238E27FC236}">
                <a16:creationId xmlns:a16="http://schemas.microsoft.com/office/drawing/2014/main" id="{0BDF0337-2F94-4C32-A758-F368B876DC79}"/>
              </a:ext>
              <a:ext uri="{C183D7F6-B498-43B3-948B-1728B52AA6E4}">
                <adec:decorative xmlns:adec="http://schemas.microsoft.com/office/drawing/2017/decorative" val="1"/>
              </a:ext>
            </a:extLst>
          </p:cNvPr>
          <p:cNvSpPr txBox="1"/>
          <p:nvPr/>
        </p:nvSpPr>
        <p:spPr>
          <a:xfrm>
            <a:off x="3448425" y="4433675"/>
            <a:ext cx="2406600" cy="615600"/>
          </a:xfrm>
          <a:prstGeom prst="rect">
            <a:avLst/>
          </a:prstGeom>
          <a:noFill/>
          <a:ln w="19050" cap="flat" cmpd="sng">
            <a:solidFill>
              <a:srgbClr val="FF9900"/>
            </a:solidFill>
            <a:prstDash val="dash"/>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Company DM can also download .CSV of MDRs</a:t>
            </a:r>
            <a:endParaRPr sz="1400" kern="0">
              <a:solidFill>
                <a:srgbClr val="000000"/>
              </a:solidFill>
              <a:latin typeface="Arial"/>
              <a:cs typeface="Arial"/>
              <a:sym typeface="Arial"/>
            </a:endParaRPr>
          </a:p>
        </p:txBody>
      </p:sp>
      <p:sp>
        <p:nvSpPr>
          <p:cNvPr id="32" name="Google Shape;110;p17">
            <a:extLst>
              <a:ext uri="{FF2B5EF4-FFF2-40B4-BE49-F238E27FC236}">
                <a16:creationId xmlns:a16="http://schemas.microsoft.com/office/drawing/2014/main" id="{D4209ED8-E5AA-4A55-814F-6A79FFFC1AE9}"/>
              </a:ext>
              <a:ext uri="{C183D7F6-B498-43B3-948B-1728B52AA6E4}">
                <adec:decorative xmlns:adec="http://schemas.microsoft.com/office/drawing/2017/decorative" val="1"/>
              </a:ext>
            </a:extLst>
          </p:cNvPr>
          <p:cNvSpPr txBox="1"/>
          <p:nvPr/>
        </p:nvSpPr>
        <p:spPr>
          <a:xfrm>
            <a:off x="6324850" y="3466475"/>
            <a:ext cx="2406600" cy="4002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Report Missing Data</a:t>
            </a:r>
            <a:endParaRPr sz="1400" kern="0">
              <a:solidFill>
                <a:srgbClr val="000000"/>
              </a:solidFill>
              <a:latin typeface="Arial"/>
              <a:cs typeface="Arial"/>
              <a:sym typeface="Arial"/>
            </a:endParaRPr>
          </a:p>
        </p:txBody>
      </p:sp>
      <p:sp>
        <p:nvSpPr>
          <p:cNvPr id="33" name="Google Shape;111;p17">
            <a:extLst>
              <a:ext uri="{FF2B5EF4-FFF2-40B4-BE49-F238E27FC236}">
                <a16:creationId xmlns:a16="http://schemas.microsoft.com/office/drawing/2014/main" id="{3F2F3361-24D5-4BEC-9385-0476D1CF7A72}"/>
              </a:ext>
              <a:ext uri="{C183D7F6-B498-43B3-948B-1728B52AA6E4}">
                <adec:decorative xmlns:adec="http://schemas.microsoft.com/office/drawing/2017/decorative" val="1"/>
              </a:ext>
            </a:extLst>
          </p:cNvPr>
          <p:cNvSpPr txBox="1"/>
          <p:nvPr/>
        </p:nvSpPr>
        <p:spPr>
          <a:xfrm>
            <a:off x="6324850" y="3981975"/>
            <a:ext cx="2406600" cy="8313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Update Completeness Inventory with Not Available or Not Acquired</a:t>
            </a:r>
            <a:endParaRPr sz="1400" kern="0">
              <a:solidFill>
                <a:srgbClr val="000000"/>
              </a:solidFill>
              <a:latin typeface="Arial"/>
              <a:cs typeface="Arial"/>
              <a:sym typeface="Arial"/>
            </a:endParaRPr>
          </a:p>
        </p:txBody>
      </p:sp>
      <p:sp>
        <p:nvSpPr>
          <p:cNvPr id="34" name="Google Shape;112;p17">
            <a:extLst>
              <a:ext uri="{FF2B5EF4-FFF2-40B4-BE49-F238E27FC236}">
                <a16:creationId xmlns:a16="http://schemas.microsoft.com/office/drawing/2014/main" id="{7F72A59A-4B41-436C-B788-9CAB02DCACF8}"/>
              </a:ext>
              <a:ext uri="{C183D7F6-B498-43B3-948B-1728B52AA6E4}">
                <adec:decorative xmlns:adec="http://schemas.microsoft.com/office/drawing/2017/decorative" val="1"/>
              </a:ext>
            </a:extLst>
          </p:cNvPr>
          <p:cNvSpPr txBox="1"/>
          <p:nvPr/>
        </p:nvSpPr>
        <p:spPr>
          <a:xfrm>
            <a:off x="1618525" y="2400738"/>
            <a:ext cx="2406600" cy="400200"/>
          </a:xfrm>
          <a:prstGeom prst="rect">
            <a:avLst/>
          </a:prstGeom>
          <a:noFill/>
          <a:ln w="38100" cap="flat" cmpd="sng">
            <a:solidFill>
              <a:srgbClr val="351C75"/>
            </a:solidFill>
            <a:prstDash val="solid"/>
            <a:round/>
            <a:headEnd type="none" w="sm" len="sm"/>
            <a:tailEnd type="none" w="sm" len="sm"/>
          </a:ln>
        </p:spPr>
        <p:txBody>
          <a:bodyPr spcFirstLastPara="1" wrap="square" lIns="91425" tIns="91425" rIns="91425" bIns="91425" anchor="t" anchorCtr="0">
            <a:spAutoFit/>
          </a:bodyPr>
          <a:lstStyle/>
          <a:p>
            <a:pPr algn="ctr" defTabSz="914400">
              <a:buClr>
                <a:srgbClr val="000000"/>
              </a:buClr>
              <a:buFont typeface="Arial"/>
              <a:buNone/>
            </a:pPr>
            <a:r>
              <a:rPr lang="en" sz="1400" kern="0">
                <a:solidFill>
                  <a:srgbClr val="000000"/>
                </a:solidFill>
                <a:latin typeface="Arial"/>
                <a:cs typeface="Arial"/>
                <a:sym typeface="Arial"/>
              </a:rPr>
              <a:t>OGA Review</a:t>
            </a:r>
            <a:endParaRPr sz="1400" kern="0">
              <a:solidFill>
                <a:srgbClr val="000000"/>
              </a:solidFill>
              <a:latin typeface="Arial"/>
              <a:cs typeface="Arial"/>
              <a:sym typeface="Arial"/>
            </a:endParaRPr>
          </a:p>
        </p:txBody>
      </p:sp>
      <p:cxnSp>
        <p:nvCxnSpPr>
          <p:cNvPr id="35" name="Google Shape;113;p17">
            <a:extLst>
              <a:ext uri="{FF2B5EF4-FFF2-40B4-BE49-F238E27FC236}">
                <a16:creationId xmlns:a16="http://schemas.microsoft.com/office/drawing/2014/main" id="{01463E6F-A8CD-4950-A02E-4FB730493A67}"/>
              </a:ext>
              <a:ext uri="{C183D7F6-B498-43B3-948B-1728B52AA6E4}">
                <adec:decorative xmlns:adec="http://schemas.microsoft.com/office/drawing/2017/decorative" val="1"/>
              </a:ext>
            </a:extLst>
          </p:cNvPr>
          <p:cNvCxnSpPr>
            <a:stCxn id="25" idx="2"/>
            <a:endCxn id="34" idx="1"/>
          </p:cNvCxnSpPr>
          <p:nvPr/>
        </p:nvCxnSpPr>
        <p:spPr>
          <a:xfrm rot="-5400000" flipH="1">
            <a:off x="598500" y="1580825"/>
            <a:ext cx="1941000" cy="99000"/>
          </a:xfrm>
          <a:prstGeom prst="bentConnector2">
            <a:avLst/>
          </a:prstGeom>
          <a:noFill/>
          <a:ln w="9525" cap="flat" cmpd="sng">
            <a:solidFill>
              <a:srgbClr val="595959"/>
            </a:solidFill>
            <a:prstDash val="solid"/>
            <a:round/>
            <a:headEnd type="none" w="med" len="med"/>
            <a:tailEnd type="none" w="med" len="med"/>
          </a:ln>
        </p:spPr>
      </p:cxnSp>
      <p:cxnSp>
        <p:nvCxnSpPr>
          <p:cNvPr id="36" name="Google Shape;114;p17">
            <a:extLst>
              <a:ext uri="{FF2B5EF4-FFF2-40B4-BE49-F238E27FC236}">
                <a16:creationId xmlns:a16="http://schemas.microsoft.com/office/drawing/2014/main" id="{0B6553B6-39F1-4EC6-AA53-1BF9943B7E9C}"/>
              </a:ext>
              <a:ext uri="{C183D7F6-B498-43B3-948B-1728B52AA6E4}">
                <adec:decorative xmlns:adec="http://schemas.microsoft.com/office/drawing/2017/decorative" val="1"/>
              </a:ext>
            </a:extLst>
          </p:cNvPr>
          <p:cNvCxnSpPr>
            <a:stCxn id="25" idx="3"/>
            <a:endCxn id="26" idx="1"/>
          </p:cNvCxnSpPr>
          <p:nvPr/>
        </p:nvCxnSpPr>
        <p:spPr>
          <a:xfrm>
            <a:off x="2722800" y="459725"/>
            <a:ext cx="645900" cy="600"/>
          </a:xfrm>
          <a:prstGeom prst="bentConnector3">
            <a:avLst>
              <a:gd name="adj1" fmla="val 50000"/>
            </a:avLst>
          </a:prstGeom>
          <a:noFill/>
          <a:ln w="9525" cap="flat" cmpd="sng">
            <a:solidFill>
              <a:srgbClr val="595959"/>
            </a:solidFill>
            <a:prstDash val="solid"/>
            <a:round/>
            <a:headEnd type="none" w="med" len="med"/>
            <a:tailEnd type="none" w="med" len="med"/>
          </a:ln>
        </p:spPr>
      </p:cxnSp>
      <p:cxnSp>
        <p:nvCxnSpPr>
          <p:cNvPr id="37" name="Google Shape;115;p17">
            <a:extLst>
              <a:ext uri="{FF2B5EF4-FFF2-40B4-BE49-F238E27FC236}">
                <a16:creationId xmlns:a16="http://schemas.microsoft.com/office/drawing/2014/main" id="{6DEBBCDC-84D1-44F3-B91A-AC3C7A6691DD}"/>
              </a:ext>
              <a:ext uri="{C183D7F6-B498-43B3-948B-1728B52AA6E4}">
                <adec:decorative xmlns:adec="http://schemas.microsoft.com/office/drawing/2017/decorative" val="1"/>
              </a:ext>
            </a:extLst>
          </p:cNvPr>
          <p:cNvCxnSpPr>
            <a:stCxn id="34" idx="0"/>
            <a:endCxn id="28" idx="1"/>
          </p:cNvCxnSpPr>
          <p:nvPr/>
        </p:nvCxnSpPr>
        <p:spPr>
          <a:xfrm rot="-5400000">
            <a:off x="2754625" y="1841838"/>
            <a:ext cx="626100" cy="491700"/>
          </a:xfrm>
          <a:prstGeom prst="bentConnector2">
            <a:avLst/>
          </a:prstGeom>
          <a:noFill/>
          <a:ln w="9525" cap="flat" cmpd="sng">
            <a:solidFill>
              <a:srgbClr val="595959"/>
            </a:solidFill>
            <a:prstDash val="solid"/>
            <a:round/>
            <a:headEnd type="none" w="med" len="med"/>
            <a:tailEnd type="none" w="med" len="med"/>
          </a:ln>
        </p:spPr>
      </p:cxnSp>
      <p:cxnSp>
        <p:nvCxnSpPr>
          <p:cNvPr id="38" name="Google Shape;116;p17">
            <a:extLst>
              <a:ext uri="{FF2B5EF4-FFF2-40B4-BE49-F238E27FC236}">
                <a16:creationId xmlns:a16="http://schemas.microsoft.com/office/drawing/2014/main" id="{B6198FEA-8A95-4876-B574-E17B5BF6B20E}"/>
              </a:ext>
              <a:ext uri="{C183D7F6-B498-43B3-948B-1728B52AA6E4}">
                <adec:decorative xmlns:adec="http://schemas.microsoft.com/office/drawing/2017/decorative" val="1"/>
              </a:ext>
            </a:extLst>
          </p:cNvPr>
          <p:cNvCxnSpPr>
            <a:stCxn id="34" idx="2"/>
            <a:endCxn id="29" idx="0"/>
          </p:cNvCxnSpPr>
          <p:nvPr/>
        </p:nvCxnSpPr>
        <p:spPr>
          <a:xfrm rot="5400000">
            <a:off x="1963075" y="2715588"/>
            <a:ext cx="773400" cy="944100"/>
          </a:xfrm>
          <a:prstGeom prst="bentConnector3">
            <a:avLst>
              <a:gd name="adj1" fmla="val 54071"/>
            </a:avLst>
          </a:prstGeom>
          <a:noFill/>
          <a:ln w="9525" cap="flat" cmpd="sng">
            <a:solidFill>
              <a:srgbClr val="595959"/>
            </a:solidFill>
            <a:prstDash val="solid"/>
            <a:round/>
            <a:headEnd type="none" w="med" len="med"/>
            <a:tailEnd type="none" w="med" len="med"/>
          </a:ln>
        </p:spPr>
      </p:cxnSp>
      <p:cxnSp>
        <p:nvCxnSpPr>
          <p:cNvPr id="39" name="Google Shape;117;p17">
            <a:extLst>
              <a:ext uri="{FF2B5EF4-FFF2-40B4-BE49-F238E27FC236}">
                <a16:creationId xmlns:a16="http://schemas.microsoft.com/office/drawing/2014/main" id="{3894306D-777E-40AD-9086-861FF11BD883}"/>
              </a:ext>
              <a:ext uri="{C183D7F6-B498-43B3-948B-1728B52AA6E4}">
                <adec:decorative xmlns:adec="http://schemas.microsoft.com/office/drawing/2017/decorative" val="1"/>
              </a:ext>
            </a:extLst>
          </p:cNvPr>
          <p:cNvCxnSpPr>
            <a:stCxn id="34" idx="2"/>
            <a:endCxn id="30" idx="0"/>
          </p:cNvCxnSpPr>
          <p:nvPr/>
        </p:nvCxnSpPr>
        <p:spPr>
          <a:xfrm rot="-5400000" flipH="1">
            <a:off x="3404125" y="2218638"/>
            <a:ext cx="665400" cy="1830000"/>
          </a:xfrm>
          <a:prstGeom prst="bentConnector3">
            <a:avLst>
              <a:gd name="adj1" fmla="val 62848"/>
            </a:avLst>
          </a:prstGeom>
          <a:noFill/>
          <a:ln w="9525" cap="flat" cmpd="sng">
            <a:solidFill>
              <a:srgbClr val="595959"/>
            </a:solidFill>
            <a:prstDash val="solid"/>
            <a:round/>
            <a:headEnd type="none" w="med" len="med"/>
            <a:tailEnd type="none" w="med" len="med"/>
          </a:ln>
        </p:spPr>
      </p:cxnSp>
      <p:cxnSp>
        <p:nvCxnSpPr>
          <p:cNvPr id="40" name="Google Shape;118;p17">
            <a:extLst>
              <a:ext uri="{FF2B5EF4-FFF2-40B4-BE49-F238E27FC236}">
                <a16:creationId xmlns:a16="http://schemas.microsoft.com/office/drawing/2014/main" id="{EBBCC167-9957-493E-B44D-BDA801B97984}"/>
              </a:ext>
              <a:ext uri="{C183D7F6-B498-43B3-948B-1728B52AA6E4}">
                <adec:decorative xmlns:adec="http://schemas.microsoft.com/office/drawing/2017/decorative" val="1"/>
              </a:ext>
            </a:extLst>
          </p:cNvPr>
          <p:cNvCxnSpPr>
            <a:stCxn id="30" idx="3"/>
            <a:endCxn id="32" idx="1"/>
          </p:cNvCxnSpPr>
          <p:nvPr/>
        </p:nvCxnSpPr>
        <p:spPr>
          <a:xfrm rot="10800000" flipH="1">
            <a:off x="5855025" y="3666725"/>
            <a:ext cx="469800" cy="215400"/>
          </a:xfrm>
          <a:prstGeom prst="bentConnector3">
            <a:avLst>
              <a:gd name="adj1" fmla="val 50003"/>
            </a:avLst>
          </a:prstGeom>
          <a:noFill/>
          <a:ln w="9525" cap="flat" cmpd="sng">
            <a:solidFill>
              <a:srgbClr val="595959"/>
            </a:solidFill>
            <a:prstDash val="solid"/>
            <a:round/>
            <a:headEnd type="none" w="med" len="med"/>
            <a:tailEnd type="none" w="med" len="med"/>
          </a:ln>
        </p:spPr>
      </p:cxnSp>
      <p:cxnSp>
        <p:nvCxnSpPr>
          <p:cNvPr id="41" name="Google Shape;119;p17">
            <a:extLst>
              <a:ext uri="{FF2B5EF4-FFF2-40B4-BE49-F238E27FC236}">
                <a16:creationId xmlns:a16="http://schemas.microsoft.com/office/drawing/2014/main" id="{F66880F1-4280-4D17-90EC-AABA30B0C5EE}"/>
              </a:ext>
              <a:ext uri="{C183D7F6-B498-43B3-948B-1728B52AA6E4}">
                <adec:decorative xmlns:adec="http://schemas.microsoft.com/office/drawing/2017/decorative" val="1"/>
              </a:ext>
            </a:extLst>
          </p:cNvPr>
          <p:cNvCxnSpPr>
            <a:stCxn id="30" idx="3"/>
            <a:endCxn id="33" idx="1"/>
          </p:cNvCxnSpPr>
          <p:nvPr/>
        </p:nvCxnSpPr>
        <p:spPr>
          <a:xfrm>
            <a:off x="5855025" y="3882125"/>
            <a:ext cx="469800" cy="515400"/>
          </a:xfrm>
          <a:prstGeom prst="bentConnector3">
            <a:avLst>
              <a:gd name="adj1" fmla="val 50003"/>
            </a:avLst>
          </a:prstGeom>
          <a:noFill/>
          <a:ln w="9525" cap="flat" cmpd="sng">
            <a:solidFill>
              <a:srgbClr val="595959"/>
            </a:solidFill>
            <a:prstDash val="solid"/>
            <a:round/>
            <a:headEnd type="none" w="med" len="med"/>
            <a:tailEnd type="none" w="med" len="med"/>
          </a:ln>
        </p:spPr>
      </p:cxnSp>
      <p:cxnSp>
        <p:nvCxnSpPr>
          <p:cNvPr id="42" name="Google Shape;120;p17">
            <a:extLst>
              <a:ext uri="{FF2B5EF4-FFF2-40B4-BE49-F238E27FC236}">
                <a16:creationId xmlns:a16="http://schemas.microsoft.com/office/drawing/2014/main" id="{0D00FF19-1279-492E-BB59-B70E168E79CB}"/>
              </a:ext>
              <a:ext uri="{C183D7F6-B498-43B3-948B-1728B52AA6E4}">
                <adec:decorative xmlns:adec="http://schemas.microsoft.com/office/drawing/2017/decorative" val="1"/>
              </a:ext>
            </a:extLst>
          </p:cNvPr>
          <p:cNvCxnSpPr>
            <a:stCxn id="32" idx="3"/>
            <a:endCxn id="27" idx="2"/>
          </p:cNvCxnSpPr>
          <p:nvPr/>
        </p:nvCxnSpPr>
        <p:spPr>
          <a:xfrm rot="10800000">
            <a:off x="7452550" y="875375"/>
            <a:ext cx="1278900" cy="2791200"/>
          </a:xfrm>
          <a:prstGeom prst="bentConnector4">
            <a:avLst>
              <a:gd name="adj1" fmla="val -18620"/>
              <a:gd name="adj2" fmla="val 53791"/>
            </a:avLst>
          </a:prstGeom>
          <a:noFill/>
          <a:ln w="9525" cap="flat" cmpd="sng">
            <a:solidFill>
              <a:srgbClr val="595959"/>
            </a:solidFill>
            <a:prstDash val="solid"/>
            <a:round/>
            <a:headEnd type="none" w="med" len="med"/>
            <a:tailEnd type="none" w="med" len="med"/>
          </a:ln>
        </p:spPr>
      </p:cxnSp>
      <p:cxnSp>
        <p:nvCxnSpPr>
          <p:cNvPr id="43" name="Google Shape;121;p17">
            <a:extLst>
              <a:ext uri="{FF2B5EF4-FFF2-40B4-BE49-F238E27FC236}">
                <a16:creationId xmlns:a16="http://schemas.microsoft.com/office/drawing/2014/main" id="{061CE4C7-09C8-4F43-8E08-BF31EF203AB5}"/>
              </a:ext>
              <a:ext uri="{C183D7F6-B498-43B3-948B-1728B52AA6E4}">
                <adec:decorative xmlns:adec="http://schemas.microsoft.com/office/drawing/2017/decorative" val="1"/>
              </a:ext>
            </a:extLst>
          </p:cNvPr>
          <p:cNvCxnSpPr>
            <a:stCxn id="33" idx="3"/>
            <a:endCxn id="27" idx="2"/>
          </p:cNvCxnSpPr>
          <p:nvPr/>
        </p:nvCxnSpPr>
        <p:spPr>
          <a:xfrm rot="10800000">
            <a:off x="7452550" y="875325"/>
            <a:ext cx="1278900" cy="3522300"/>
          </a:xfrm>
          <a:prstGeom prst="bentConnector4">
            <a:avLst>
              <a:gd name="adj1" fmla="val -18620"/>
              <a:gd name="adj2" fmla="val 63542"/>
            </a:avLst>
          </a:prstGeom>
          <a:noFill/>
          <a:ln w="9525" cap="flat" cmpd="sng">
            <a:solidFill>
              <a:srgbClr val="595959"/>
            </a:solidFill>
            <a:prstDash val="solid"/>
            <a:round/>
            <a:headEnd type="none" w="med" len="med"/>
            <a:tailEnd type="none" w="med" len="med"/>
          </a:ln>
        </p:spPr>
      </p:cxnSp>
      <p:cxnSp>
        <p:nvCxnSpPr>
          <p:cNvPr id="44" name="Google Shape;122;p17">
            <a:extLst>
              <a:ext uri="{FF2B5EF4-FFF2-40B4-BE49-F238E27FC236}">
                <a16:creationId xmlns:a16="http://schemas.microsoft.com/office/drawing/2014/main" id="{F09A7BE3-342B-4039-8F0A-C98B1E45D88C}"/>
              </a:ext>
              <a:ext uri="{C183D7F6-B498-43B3-948B-1728B52AA6E4}">
                <adec:decorative xmlns:adec="http://schemas.microsoft.com/office/drawing/2017/decorative" val="1"/>
              </a:ext>
            </a:extLst>
          </p:cNvPr>
          <p:cNvCxnSpPr>
            <a:endCxn id="27" idx="1"/>
          </p:cNvCxnSpPr>
          <p:nvPr/>
        </p:nvCxnSpPr>
        <p:spPr>
          <a:xfrm>
            <a:off x="5775175" y="459125"/>
            <a:ext cx="281100" cy="600"/>
          </a:xfrm>
          <a:prstGeom prst="bentConnector3">
            <a:avLst>
              <a:gd name="adj1" fmla="val 50000"/>
            </a:avLst>
          </a:prstGeom>
          <a:noFill/>
          <a:ln w="9525" cap="flat" cmpd="sng">
            <a:solidFill>
              <a:srgbClr val="595959"/>
            </a:solidFill>
            <a:prstDash val="solid"/>
            <a:round/>
            <a:headEnd type="none" w="med" len="med"/>
            <a:tailEnd type="none" w="med" len="med"/>
          </a:ln>
        </p:spPr>
      </p:cxnSp>
      <p:cxnSp>
        <p:nvCxnSpPr>
          <p:cNvPr id="45" name="Google Shape;123;p17">
            <a:extLst>
              <a:ext uri="{FF2B5EF4-FFF2-40B4-BE49-F238E27FC236}">
                <a16:creationId xmlns:a16="http://schemas.microsoft.com/office/drawing/2014/main" id="{898E8632-A232-471A-BB30-33B38F9403AE}"/>
              </a:ext>
              <a:ext uri="{C183D7F6-B498-43B3-948B-1728B52AA6E4}">
                <adec:decorative xmlns:adec="http://schemas.microsoft.com/office/drawing/2017/decorative" val="1"/>
              </a:ext>
            </a:extLst>
          </p:cNvPr>
          <p:cNvCxnSpPr>
            <a:stCxn id="28" idx="3"/>
          </p:cNvCxnSpPr>
          <p:nvPr/>
        </p:nvCxnSpPr>
        <p:spPr>
          <a:xfrm rot="10800000" flipH="1">
            <a:off x="5989875" y="897138"/>
            <a:ext cx="546300" cy="877500"/>
          </a:xfrm>
          <a:prstGeom prst="bentConnector2">
            <a:avLst/>
          </a:prstGeom>
          <a:noFill/>
          <a:ln w="9525" cap="flat" cmpd="sng">
            <a:solidFill>
              <a:srgbClr val="595959"/>
            </a:solidFill>
            <a:prstDash val="solid"/>
            <a:round/>
            <a:headEnd type="none" w="med" len="med"/>
            <a:tailEnd type="none" w="med" len="med"/>
          </a:ln>
        </p:spPr>
      </p:cxnSp>
      <p:pic>
        <p:nvPicPr>
          <p:cNvPr id="46" name="Google Shape;124;p17">
            <a:extLst>
              <a:ext uri="{FF2B5EF4-FFF2-40B4-BE49-F238E27FC236}">
                <a16:creationId xmlns:a16="http://schemas.microsoft.com/office/drawing/2014/main" id="{FBB64A75-01A1-4600-8683-E7BB89A07740}"/>
              </a:ex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485925" y="2871600"/>
            <a:ext cx="281100" cy="281100"/>
          </a:xfrm>
          <a:prstGeom prst="rect">
            <a:avLst/>
          </a:prstGeom>
          <a:noFill/>
          <a:ln>
            <a:noFill/>
          </a:ln>
        </p:spPr>
      </p:pic>
      <p:pic>
        <p:nvPicPr>
          <p:cNvPr id="47" name="Google Shape;125;p17">
            <a:extLst>
              <a:ext uri="{FF2B5EF4-FFF2-40B4-BE49-F238E27FC236}">
                <a16:creationId xmlns:a16="http://schemas.microsoft.com/office/drawing/2014/main" id="{3966818D-67A9-42EB-8D5D-1D999E784C29}"/>
              </a:ex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551625" y="2069125"/>
            <a:ext cx="215400" cy="215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037A-46A4-4D02-9D45-F2E59A74F745}"/>
              </a:ext>
            </a:extLst>
          </p:cNvPr>
          <p:cNvSpPr>
            <a:spLocks noGrp="1"/>
          </p:cNvSpPr>
          <p:nvPr>
            <p:ph type="title"/>
          </p:nvPr>
        </p:nvSpPr>
        <p:spPr>
          <a:xfrm>
            <a:off x="431799" y="195263"/>
            <a:ext cx="6122681" cy="376237"/>
          </a:xfrm>
        </p:spPr>
        <p:txBody>
          <a:bodyPr>
            <a:normAutofit/>
          </a:bodyPr>
          <a:lstStyle/>
          <a:p>
            <a:r>
              <a:rPr lang="en-GB" sz="2400" b="1" dirty="0">
                <a:solidFill>
                  <a:srgbClr val="003351"/>
                </a:solidFill>
                <a:latin typeface="Arial" panose="020B0604020202020204" pitchFamily="34" charset="0"/>
                <a:cs typeface="Arial" panose="020B0604020202020204" pitchFamily="34" charset="0"/>
              </a:rPr>
              <a:t>Web Service Access to Information</a:t>
            </a:r>
          </a:p>
        </p:txBody>
      </p:sp>
      <p:sp>
        <p:nvSpPr>
          <p:cNvPr id="3" name="TextBox 2">
            <a:extLst>
              <a:ext uri="{FF2B5EF4-FFF2-40B4-BE49-F238E27FC236}">
                <a16:creationId xmlns:a16="http://schemas.microsoft.com/office/drawing/2014/main" id="{FEB186C7-B64B-4C00-9B6A-9092990BD73C}"/>
              </a:ext>
            </a:extLst>
          </p:cNvPr>
          <p:cNvSpPr txBox="1"/>
          <p:nvPr/>
        </p:nvSpPr>
        <p:spPr>
          <a:xfrm>
            <a:off x="272080" y="670317"/>
            <a:ext cx="4114860" cy="2693045"/>
          </a:xfrm>
          <a:prstGeom prst="rect">
            <a:avLst/>
          </a:prstGeom>
          <a:solidFill>
            <a:schemeClr val="bg1"/>
          </a:solidFill>
          <a:ln>
            <a:noFill/>
          </a:ln>
        </p:spPr>
        <p:txBody>
          <a:bodyPr wrap="square" rtlCol="0">
            <a:spAutoFit/>
          </a:bodyPr>
          <a:lstStyle/>
          <a:p>
            <a:r>
              <a:rPr lang="en-GB" sz="1300" b="1" dirty="0">
                <a:solidFill>
                  <a:srgbClr val="003351"/>
                </a:solidFill>
                <a:latin typeface="Arial" panose="020B0604020202020204" pitchFamily="34" charset="0"/>
                <a:cs typeface="Arial" panose="020B0604020202020204" pitchFamily="34" charset="0"/>
              </a:rPr>
              <a:t>Accessing Information using Web Services:</a:t>
            </a:r>
          </a:p>
          <a:p>
            <a:endParaRPr lang="en-GB" sz="1300" dirty="0">
              <a:solidFill>
                <a:srgbClr val="003351"/>
              </a:solidFill>
              <a:latin typeface="Arial" panose="020B0604020202020204" pitchFamily="34" charset="0"/>
              <a:cs typeface="Arial" panose="020B0604020202020204" pitchFamily="34" charset="0"/>
            </a:endParaRPr>
          </a:p>
          <a:p>
            <a:r>
              <a:rPr lang="en-GB" sz="1300" dirty="0">
                <a:solidFill>
                  <a:srgbClr val="003351"/>
                </a:solidFill>
                <a:latin typeface="Arial" panose="020B0604020202020204" pitchFamily="34" charset="0"/>
                <a:cs typeface="Arial" panose="020B0604020202020204" pitchFamily="34" charset="0"/>
              </a:rPr>
              <a:t>Machine to machine connection that may facilitate the transfer of data and/or metadata</a:t>
            </a:r>
          </a:p>
          <a:p>
            <a:endParaRPr lang="en-GB" sz="1300" dirty="0">
              <a:solidFill>
                <a:srgbClr val="003351"/>
              </a:solidFill>
              <a:latin typeface="Arial" panose="020B0604020202020204" pitchFamily="34" charset="0"/>
              <a:cs typeface="Arial" panose="020B0604020202020204" pitchFamily="34" charset="0"/>
            </a:endParaRPr>
          </a:p>
          <a:p>
            <a:r>
              <a:rPr lang="en-GB" sz="1300" dirty="0">
                <a:solidFill>
                  <a:srgbClr val="003351"/>
                </a:solidFill>
                <a:latin typeface="Arial" panose="020B0604020202020204" pitchFamily="34" charset="0"/>
                <a:cs typeface="Arial" panose="020B0604020202020204" pitchFamily="34" charset="0"/>
              </a:rPr>
              <a:t>“Application Programming Interface” or “API”</a:t>
            </a:r>
          </a:p>
          <a:p>
            <a:endParaRPr lang="en-GB" sz="1300" dirty="0">
              <a:solidFill>
                <a:srgbClr val="003351"/>
              </a:solidFill>
              <a:latin typeface="Arial" panose="020B0604020202020204" pitchFamily="34" charset="0"/>
              <a:cs typeface="Arial" panose="020B0604020202020204" pitchFamily="34" charset="0"/>
            </a:endParaRPr>
          </a:p>
          <a:p>
            <a:r>
              <a:rPr lang="en-GB" sz="1300" b="1" dirty="0">
                <a:solidFill>
                  <a:srgbClr val="003351"/>
                </a:solidFill>
                <a:latin typeface="Arial" panose="020B0604020202020204" pitchFamily="34" charset="0"/>
                <a:cs typeface="Arial" panose="020B0604020202020204" pitchFamily="34" charset="0"/>
              </a:rPr>
              <a:t>Legacy NDR API: </a:t>
            </a:r>
            <a:r>
              <a:rPr lang="en-GB" sz="1300" dirty="0">
                <a:solidFill>
                  <a:srgbClr val="003351"/>
                </a:solidFill>
                <a:latin typeface="Arial" panose="020B0604020202020204" pitchFamily="34" charset="0"/>
                <a:cs typeface="Arial" panose="020B0604020202020204" pitchFamily="34" charset="0"/>
              </a:rPr>
              <a:t>Developed in UKOilandGasData – prior to the upgrade to OGA’s Digital Services </a:t>
            </a:r>
          </a:p>
          <a:p>
            <a:endParaRPr lang="en-GB" sz="1300" dirty="0">
              <a:solidFill>
                <a:srgbClr val="003351"/>
              </a:solidFill>
              <a:latin typeface="Arial" panose="020B0604020202020204" pitchFamily="34" charset="0"/>
              <a:cs typeface="Arial" panose="020B0604020202020204" pitchFamily="34" charset="0"/>
            </a:endParaRPr>
          </a:p>
          <a:p>
            <a:r>
              <a:rPr lang="en-GB" sz="1300" dirty="0">
                <a:solidFill>
                  <a:srgbClr val="003351"/>
                </a:solidFill>
                <a:latin typeface="Arial" panose="020B0604020202020204" pitchFamily="34" charset="0"/>
                <a:cs typeface="Arial" panose="020B0604020202020204" pitchFamily="34" charset="0"/>
              </a:rPr>
              <a:t>Descoped from initial deployment </a:t>
            </a:r>
          </a:p>
          <a:p>
            <a:endParaRPr lang="en-GB" sz="1300" dirty="0">
              <a:solidFill>
                <a:srgbClr val="003351"/>
              </a:solidFill>
              <a:latin typeface="Arial" panose="020B0604020202020204" pitchFamily="34" charset="0"/>
              <a:cs typeface="Arial" panose="020B0604020202020204" pitchFamily="34" charset="0"/>
            </a:endParaRPr>
          </a:p>
          <a:p>
            <a:r>
              <a:rPr lang="en-GB" sz="1300" dirty="0">
                <a:solidFill>
                  <a:srgbClr val="003351"/>
                </a:solidFill>
                <a:latin typeface="Arial" panose="020B0604020202020204" pitchFamily="34" charset="0"/>
                <a:cs typeface="Arial" panose="020B0604020202020204" pitchFamily="34" charset="0"/>
              </a:rPr>
              <a:t>Reinstated – over a year later</a:t>
            </a:r>
          </a:p>
        </p:txBody>
      </p:sp>
      <p:pic>
        <p:nvPicPr>
          <p:cNvPr id="18" name="Picture 17" descr="Chart showing trends in downloads of data from the legacy NDR API">
            <a:extLst>
              <a:ext uri="{FF2B5EF4-FFF2-40B4-BE49-F238E27FC236}">
                <a16:creationId xmlns:a16="http://schemas.microsoft.com/office/drawing/2014/main" id="{99E71B63-3E32-4A78-991D-CD0AA3450FFE}"/>
              </a:ext>
            </a:extLst>
          </p:cNvPr>
          <p:cNvPicPr>
            <a:picLocks noChangeAspect="1"/>
          </p:cNvPicPr>
          <p:nvPr/>
        </p:nvPicPr>
        <p:blipFill>
          <a:blip r:embed="rId2"/>
          <a:stretch>
            <a:fillRect/>
          </a:stretch>
        </p:blipFill>
        <p:spPr>
          <a:xfrm>
            <a:off x="4275139" y="609599"/>
            <a:ext cx="4596782" cy="2835449"/>
          </a:xfrm>
          <a:prstGeom prst="rect">
            <a:avLst/>
          </a:prstGeom>
        </p:spPr>
      </p:pic>
      <p:sp>
        <p:nvSpPr>
          <p:cNvPr id="12" name="TextBox 11">
            <a:extLst>
              <a:ext uri="{FF2B5EF4-FFF2-40B4-BE49-F238E27FC236}">
                <a16:creationId xmlns:a16="http://schemas.microsoft.com/office/drawing/2014/main" id="{2A6B77BB-8DA3-4FF8-B674-8D34D72D00E6}"/>
              </a:ext>
            </a:extLst>
          </p:cNvPr>
          <p:cNvSpPr txBox="1"/>
          <p:nvPr/>
        </p:nvSpPr>
        <p:spPr>
          <a:xfrm>
            <a:off x="272079" y="3403994"/>
            <a:ext cx="8663265" cy="892552"/>
          </a:xfrm>
          <a:prstGeom prst="rect">
            <a:avLst/>
          </a:prstGeom>
          <a:solidFill>
            <a:srgbClr val="FFFFFF">
              <a:alpha val="0"/>
            </a:srgbClr>
          </a:solidFill>
          <a:ln>
            <a:noFill/>
          </a:ln>
        </p:spPr>
        <p:txBody>
          <a:bodyPr wrap="square" rtlCol="0">
            <a:spAutoFit/>
          </a:bodyPr>
          <a:lstStyle/>
          <a:p>
            <a:r>
              <a:rPr lang="en-GB" sz="1300">
                <a:solidFill>
                  <a:srgbClr val="003351"/>
                </a:solidFill>
                <a:latin typeface="Arial" panose="020B0604020202020204" pitchFamily="34" charset="0"/>
                <a:cs typeface="Arial" panose="020B0604020202020204" pitchFamily="34" charset="0"/>
              </a:rPr>
              <a:t>Use cases varied significantly : </a:t>
            </a:r>
          </a:p>
          <a:p>
            <a:pPr marL="285750" indent="-285750">
              <a:buFont typeface="Arial" panose="020B0604020202020204" pitchFamily="34" charset="0"/>
              <a:buChar char="•"/>
            </a:pPr>
            <a:r>
              <a:rPr lang="en-GB" sz="1300">
                <a:solidFill>
                  <a:srgbClr val="003351"/>
                </a:solidFill>
                <a:latin typeface="Arial" panose="020B0604020202020204" pitchFamily="34" charset="0"/>
                <a:cs typeface="Arial" panose="020B0604020202020204" pitchFamily="34" charset="0"/>
              </a:rPr>
              <a:t>Data files and Documents – all files below 1 GB - generally well information</a:t>
            </a:r>
          </a:p>
          <a:p>
            <a:pPr marL="285750" indent="-285750">
              <a:buFont typeface="Arial" panose="020B0604020202020204" pitchFamily="34" charset="0"/>
              <a:buChar char="•"/>
            </a:pPr>
            <a:r>
              <a:rPr lang="en-GB" sz="1300">
                <a:solidFill>
                  <a:srgbClr val="003351"/>
                </a:solidFill>
                <a:latin typeface="Arial" panose="020B0604020202020204" pitchFamily="34" charset="0"/>
                <a:cs typeface="Arial" panose="020B0604020202020204" pitchFamily="34" charset="0"/>
              </a:rPr>
              <a:t>Metadata including:  Licence boundaries, Well headers, Field boundaries – all derived from OGA Systems of Record</a:t>
            </a:r>
          </a:p>
        </p:txBody>
      </p:sp>
      <p:sp>
        <p:nvSpPr>
          <p:cNvPr id="20" name="TextBox 19">
            <a:extLst>
              <a:ext uri="{FF2B5EF4-FFF2-40B4-BE49-F238E27FC236}">
                <a16:creationId xmlns:a16="http://schemas.microsoft.com/office/drawing/2014/main" id="{5FC480AB-2EC2-4439-AD8A-C9682AD42247}"/>
              </a:ext>
            </a:extLst>
          </p:cNvPr>
          <p:cNvSpPr txBox="1"/>
          <p:nvPr/>
        </p:nvSpPr>
        <p:spPr>
          <a:xfrm>
            <a:off x="208654" y="4340177"/>
            <a:ext cx="8726691" cy="292388"/>
          </a:xfrm>
          <a:prstGeom prst="rect">
            <a:avLst/>
          </a:prstGeom>
          <a:solidFill>
            <a:srgbClr val="FFFFFF">
              <a:alpha val="0"/>
            </a:srgbClr>
          </a:solidFill>
          <a:ln>
            <a:noFill/>
          </a:ln>
        </p:spPr>
        <p:txBody>
          <a:bodyPr wrap="square" rtlCol="0">
            <a:spAutoFit/>
          </a:bodyPr>
          <a:lstStyle/>
          <a:p>
            <a:r>
              <a:rPr lang="en-GB" sz="1300" b="1">
                <a:solidFill>
                  <a:srgbClr val="003351"/>
                </a:solidFill>
                <a:latin typeface="Arial" panose="020B0604020202020204" pitchFamily="34" charset="0"/>
                <a:cs typeface="Arial" panose="020B0604020202020204" pitchFamily="34" charset="0"/>
              </a:rPr>
              <a:t>What problem are we addressing today?  </a:t>
            </a:r>
            <a:r>
              <a:rPr lang="en-GB" sz="1300">
                <a:solidFill>
                  <a:srgbClr val="003351"/>
                </a:solidFill>
                <a:latin typeface="Arial" panose="020B0604020202020204" pitchFamily="34" charset="0"/>
                <a:cs typeface="Arial" panose="020B0604020202020204" pitchFamily="34" charset="0"/>
              </a:rPr>
              <a:t>Metadata describing Completeness?  Accessing all available content?</a:t>
            </a:r>
          </a:p>
        </p:txBody>
      </p:sp>
      <p:sp>
        <p:nvSpPr>
          <p:cNvPr id="4" name="TextBox 3">
            <a:extLst>
              <a:ext uri="{FF2B5EF4-FFF2-40B4-BE49-F238E27FC236}">
                <a16:creationId xmlns:a16="http://schemas.microsoft.com/office/drawing/2014/main" id="{D1D8D21E-2B1F-4DCA-BA6B-4D283A92544E}"/>
              </a:ext>
            </a:extLst>
          </p:cNvPr>
          <p:cNvSpPr txBox="1"/>
          <p:nvPr/>
        </p:nvSpPr>
        <p:spPr>
          <a:xfrm>
            <a:off x="208655" y="4798378"/>
            <a:ext cx="8823848" cy="307777"/>
          </a:xfrm>
          <a:prstGeom prst="rect">
            <a:avLst/>
          </a:prstGeom>
          <a:solidFill>
            <a:schemeClr val="bg1"/>
          </a:solidFill>
          <a:ln>
            <a:noFill/>
          </a:ln>
        </p:spPr>
        <p:txBody>
          <a:bodyPr wrap="square" rtlCol="0">
            <a:spAutoFit/>
          </a:bodyPr>
          <a:lstStyle/>
          <a:p>
            <a:r>
              <a:rPr lang="en-GB" sz="1400" b="1">
                <a:latin typeface="Arial" panose="020B0604020202020204" pitchFamily="34" charset="0"/>
                <a:cs typeface="Arial" panose="020B0604020202020204" pitchFamily="34" charset="0"/>
              </a:rPr>
              <a:t>TFG003 – Web service access to the NDR: </a:t>
            </a:r>
            <a:r>
              <a:rPr lang="en-GB" sz="1400">
                <a:latin typeface="Arial" panose="020B0604020202020204" pitchFamily="34" charset="0"/>
                <a:cs typeface="Arial" panose="020B0604020202020204" pitchFamily="34" charset="0"/>
              </a:rPr>
              <a:t>Tuesday 15 March Register your interest </a:t>
            </a:r>
            <a:r>
              <a:rPr lang="en-GB" sz="14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ndr@ogauthority.co.uk</a:t>
            </a:r>
            <a:r>
              <a:rPr lang="en-GB" sz="1400">
                <a:latin typeface="Arial" panose="020B0604020202020204" pitchFamily="34" charset="0"/>
                <a:cs typeface="Arial" panose="020B0604020202020204" pitchFamily="34" charset="0"/>
              </a:rPr>
              <a:t> </a:t>
            </a:r>
            <a:endParaRPr lang="en-GB"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514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037A-46A4-4D02-9D45-F2E59A74F745}"/>
              </a:ext>
            </a:extLst>
          </p:cNvPr>
          <p:cNvSpPr>
            <a:spLocks noGrp="1"/>
          </p:cNvSpPr>
          <p:nvPr>
            <p:ph type="title"/>
          </p:nvPr>
        </p:nvSpPr>
        <p:spPr>
          <a:xfrm>
            <a:off x="431799" y="195263"/>
            <a:ext cx="6122681" cy="376237"/>
          </a:xfrm>
        </p:spPr>
        <p:txBody>
          <a:bodyPr>
            <a:normAutofit/>
          </a:bodyPr>
          <a:lstStyle/>
          <a:p>
            <a:r>
              <a:rPr lang="en-GB" sz="2400" b="1" dirty="0">
                <a:solidFill>
                  <a:srgbClr val="003351"/>
                </a:solidFill>
                <a:latin typeface="Arial" panose="020B0604020202020204" pitchFamily="34" charset="0"/>
                <a:cs typeface="Arial" panose="020B0604020202020204" pitchFamily="34" charset="0"/>
              </a:rPr>
              <a:t>Entitlement to Protected Information</a:t>
            </a:r>
          </a:p>
        </p:txBody>
      </p:sp>
      <p:sp>
        <p:nvSpPr>
          <p:cNvPr id="3" name="TextBox 2">
            <a:extLst>
              <a:ext uri="{FF2B5EF4-FFF2-40B4-BE49-F238E27FC236}">
                <a16:creationId xmlns:a16="http://schemas.microsoft.com/office/drawing/2014/main" id="{FEB186C7-B64B-4C00-9B6A-9092990BD73C}"/>
              </a:ext>
              <a:ext uri="{C183D7F6-B498-43B3-948B-1728B52AA6E4}">
                <adec:decorative xmlns:adec="http://schemas.microsoft.com/office/drawing/2017/decorative" val="0"/>
              </a:ext>
            </a:extLst>
          </p:cNvPr>
          <p:cNvSpPr txBox="1"/>
          <p:nvPr/>
        </p:nvSpPr>
        <p:spPr>
          <a:xfrm>
            <a:off x="372000" y="670317"/>
            <a:ext cx="4804300" cy="189282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Protected Information: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Reportable information that has yet to reach the date when the OGA may disclose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Also known as  “Unreleased Data”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Entitlements: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A secure means of enabling another company to access protected information</a:t>
            </a:r>
          </a:p>
        </p:txBody>
      </p:sp>
      <p:graphicFrame>
        <p:nvGraphicFramePr>
          <p:cNvPr id="16" name="Chart 15" descr="Chart showing trends in the number of wells spudded per year since 1966">
            <a:extLst>
              <a:ext uri="{FF2B5EF4-FFF2-40B4-BE49-F238E27FC236}">
                <a16:creationId xmlns:a16="http://schemas.microsoft.com/office/drawing/2014/main" id="{BA95AA0F-56B9-4122-A3D6-2A56743C45BE}"/>
              </a:ext>
            </a:extLst>
          </p:cNvPr>
          <p:cNvGraphicFramePr>
            <a:graphicFrameLocks/>
          </p:cNvGraphicFramePr>
          <p:nvPr>
            <p:extLst>
              <p:ext uri="{D42A27DB-BD31-4B8C-83A1-F6EECF244321}">
                <p14:modId xmlns:p14="http://schemas.microsoft.com/office/powerpoint/2010/main" val="2580612705"/>
              </p:ext>
            </p:extLst>
          </p:nvPr>
        </p:nvGraphicFramePr>
        <p:xfrm>
          <a:off x="5320493" y="595174"/>
          <a:ext cx="3695805" cy="239733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FCA390FC-C0DA-4833-A5CE-7AE92A641482}"/>
              </a:ext>
              <a:ext uri="{C183D7F6-B498-43B3-948B-1728B52AA6E4}">
                <adec:decorative xmlns:adec="http://schemas.microsoft.com/office/drawing/2017/decorative" val="1"/>
              </a:ext>
            </a:extLst>
          </p:cNvPr>
          <p:cNvSpPr/>
          <p:nvPr/>
        </p:nvSpPr>
        <p:spPr>
          <a:xfrm>
            <a:off x="5637475" y="862776"/>
            <a:ext cx="3286691" cy="1808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9303274-BF4E-473B-981B-CFFB72582052}"/>
              </a:ext>
              <a:ext uri="{C183D7F6-B498-43B3-948B-1728B52AA6E4}">
                <adec:decorative xmlns:adec="http://schemas.microsoft.com/office/drawing/2017/decorative" val="0"/>
              </a:ext>
            </a:extLst>
          </p:cNvPr>
          <p:cNvSpPr txBox="1"/>
          <p:nvPr/>
        </p:nvSpPr>
        <p:spPr>
          <a:xfrm>
            <a:off x="7288771" y="854055"/>
            <a:ext cx="439697" cy="2462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472C4"/>
                </a:solidFill>
                <a:effectLst/>
                <a:uLnTx/>
                <a:uFillTx/>
                <a:latin typeface="Calibri" panose="020F0502020204030204"/>
                <a:ea typeface="+mn-ea"/>
                <a:cs typeface="+mn-cs"/>
              </a:rPr>
              <a:t>406</a:t>
            </a:r>
          </a:p>
        </p:txBody>
      </p:sp>
      <p:sp>
        <p:nvSpPr>
          <p:cNvPr id="9" name="Oval 8" descr="406 wells were spudded in 1996">
            <a:extLst>
              <a:ext uri="{FF2B5EF4-FFF2-40B4-BE49-F238E27FC236}">
                <a16:creationId xmlns:a16="http://schemas.microsoft.com/office/drawing/2014/main" id="{E87DCED6-D87C-4CA2-A98C-63B007E67E57}"/>
              </a:ext>
              <a:ext uri="{C183D7F6-B498-43B3-948B-1728B52AA6E4}">
                <adec:decorative xmlns:adec="http://schemas.microsoft.com/office/drawing/2017/decorative" val="0"/>
              </a:ext>
            </a:extLst>
          </p:cNvPr>
          <p:cNvSpPr/>
          <p:nvPr/>
        </p:nvSpPr>
        <p:spPr>
          <a:xfrm>
            <a:off x="7298486" y="885090"/>
            <a:ext cx="369876" cy="200055"/>
          </a:xfrm>
          <a:prstGeom prst="ellipse">
            <a:avLst/>
          </a:prstGeom>
          <a:noFill/>
          <a:ln w="28575">
            <a:solidFill>
              <a:srgbClr val="CF0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DE0ED77C-0BF6-471B-96A3-A163B0A25D7E}"/>
              </a:ext>
              <a:ext uri="{C183D7F6-B498-43B3-948B-1728B52AA6E4}">
                <adec:decorative xmlns:adec="http://schemas.microsoft.com/office/drawing/2017/decorative" val="0"/>
              </a:ext>
            </a:extLst>
          </p:cNvPr>
          <p:cNvSpPr txBox="1"/>
          <p:nvPr/>
        </p:nvSpPr>
        <p:spPr>
          <a:xfrm>
            <a:off x="8697053" y="2410562"/>
            <a:ext cx="332738" cy="20054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4472C4"/>
                </a:solidFill>
                <a:effectLst/>
                <a:uLnTx/>
                <a:uFillTx/>
                <a:latin typeface="Calibri" panose="020F0502020204030204"/>
                <a:ea typeface="+mn-ea"/>
                <a:cs typeface="+mn-cs"/>
              </a:rPr>
              <a:t>58</a:t>
            </a:r>
          </a:p>
        </p:txBody>
      </p:sp>
      <p:sp>
        <p:nvSpPr>
          <p:cNvPr id="10" name="Oval 9" descr="Only 58 wells were spudded in 2021">
            <a:extLst>
              <a:ext uri="{FF2B5EF4-FFF2-40B4-BE49-F238E27FC236}">
                <a16:creationId xmlns:a16="http://schemas.microsoft.com/office/drawing/2014/main" id="{A2A430BB-8F85-4573-9FEF-CB2EE8E04780}"/>
              </a:ext>
              <a:ext uri="{C183D7F6-B498-43B3-948B-1728B52AA6E4}">
                <adec:decorative xmlns:adec="http://schemas.microsoft.com/office/drawing/2017/decorative" val="0"/>
              </a:ext>
            </a:extLst>
          </p:cNvPr>
          <p:cNvSpPr/>
          <p:nvPr/>
        </p:nvSpPr>
        <p:spPr>
          <a:xfrm>
            <a:off x="8695515" y="2442812"/>
            <a:ext cx="332738" cy="195345"/>
          </a:xfrm>
          <a:prstGeom prst="ellipse">
            <a:avLst/>
          </a:prstGeom>
          <a:noFill/>
          <a:ln w="28575">
            <a:solidFill>
              <a:srgbClr val="CF0C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D71FFF7-2844-4812-9B61-C5B122FE9EE1}"/>
              </a:ext>
              <a:ext uri="{C183D7F6-B498-43B3-948B-1728B52AA6E4}">
                <adec:decorative xmlns:adec="http://schemas.microsoft.com/office/drawing/2017/decorative" val="1"/>
              </a:ext>
            </a:extLst>
          </p:cNvPr>
          <p:cNvSpPr txBox="1"/>
          <p:nvPr/>
        </p:nvSpPr>
        <p:spPr>
          <a:xfrm>
            <a:off x="372000" y="2574973"/>
            <a:ext cx="4804300" cy="492443"/>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Previously established as a means to share data within a licence group </a:t>
            </a:r>
          </a:p>
        </p:txBody>
      </p:sp>
      <p:sp>
        <p:nvSpPr>
          <p:cNvPr id="12" name="TextBox 11">
            <a:extLst>
              <a:ext uri="{FF2B5EF4-FFF2-40B4-BE49-F238E27FC236}">
                <a16:creationId xmlns:a16="http://schemas.microsoft.com/office/drawing/2014/main" id="{2A6B77BB-8DA3-4FF8-B674-8D34D72D00E6}"/>
              </a:ext>
              <a:ext uri="{C183D7F6-B498-43B3-948B-1728B52AA6E4}">
                <adec:decorative xmlns:adec="http://schemas.microsoft.com/office/drawing/2017/decorative" val="0"/>
              </a:ext>
            </a:extLst>
          </p:cNvPr>
          <p:cNvSpPr txBox="1"/>
          <p:nvPr/>
        </p:nvSpPr>
        <p:spPr>
          <a:xfrm>
            <a:off x="371999" y="3060624"/>
            <a:ext cx="8563346" cy="1492716"/>
          </a:xfrm>
          <a:prstGeom prst="rect">
            <a:avLst/>
          </a:prstGeom>
          <a:solidFill>
            <a:schemeClr val="bg1"/>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Company A (usually the licence operator) would upload information – available to all Company A users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Company A would then grant entitlements to Company B – available to all Company B users (and C, and D etc.)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Context has changed: </a:t>
            </a: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Activity levels - Availability of technology - Industry hub to NDR – Information security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03351"/>
                </a:solidFill>
                <a:effectLst/>
                <a:uLnTx/>
                <a:uFillTx/>
                <a:latin typeface="Arial" panose="020B0604020202020204" pitchFamily="34" charset="0"/>
                <a:cs typeface="Arial" panose="020B0604020202020204" pitchFamily="34" charset="0"/>
              </a:rPr>
              <a:t>What problem are we addressing today?  Reimagine collaboration with protected information.  For the future.</a:t>
            </a:r>
          </a:p>
        </p:txBody>
      </p:sp>
      <p:sp>
        <p:nvSpPr>
          <p:cNvPr id="4" name="TextBox 3">
            <a:extLst>
              <a:ext uri="{FF2B5EF4-FFF2-40B4-BE49-F238E27FC236}">
                <a16:creationId xmlns:a16="http://schemas.microsoft.com/office/drawing/2014/main" id="{D1D8D21E-2B1F-4DCA-BA6B-4D283A92544E}"/>
              </a:ext>
              <a:ext uri="{C183D7F6-B498-43B3-948B-1728B52AA6E4}">
                <adec:decorative xmlns:adec="http://schemas.microsoft.com/office/drawing/2017/decorative" val="0"/>
              </a:ext>
            </a:extLst>
          </p:cNvPr>
          <p:cNvSpPr txBox="1"/>
          <p:nvPr/>
        </p:nvSpPr>
        <p:spPr>
          <a:xfrm>
            <a:off x="371999" y="4696369"/>
            <a:ext cx="8624455" cy="292388"/>
          </a:xfrm>
          <a:prstGeom prst="rect">
            <a:avLst/>
          </a:prstGeom>
          <a:solidFill>
            <a:schemeClr val="bg1"/>
          </a:solidFill>
          <a:ln>
            <a:noFill/>
          </a:ln>
        </p:spPr>
        <p:txBody>
          <a:bodyPr wrap="square" rtlCol="0">
            <a:spAutoFit/>
          </a:bodyPr>
          <a:lstStyle/>
          <a:p>
            <a:pPr lvl="0"/>
            <a:r>
              <a:rPr kumimoji="0" lang="en-GB" sz="1300" b="1" i="0" u="none" strike="noStrike" kern="1200" cap="none" spc="0" normalizeH="0" baseline="0" noProof="0">
                <a:ln>
                  <a:noFill/>
                </a:ln>
                <a:effectLst/>
                <a:uLnTx/>
                <a:uFillTx/>
                <a:latin typeface="Arial" panose="020B0604020202020204" pitchFamily="34" charset="0"/>
                <a:cs typeface="Arial" panose="020B0604020202020204" pitchFamily="34" charset="0"/>
              </a:rPr>
              <a:t>TFG004 – Entitlement to protected information: </a:t>
            </a:r>
            <a:r>
              <a:rPr lang="en-GB" sz="1300">
                <a:latin typeface="Arial" panose="020B0604020202020204" pitchFamily="34" charset="0"/>
                <a:cs typeface="Arial" panose="020B0604020202020204" pitchFamily="34" charset="0"/>
              </a:rPr>
              <a:t>Monday 14 March Register your interest </a:t>
            </a:r>
            <a:r>
              <a:rPr lang="en-GB" sz="13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ndr@ogauthority.co.uk</a:t>
            </a:r>
            <a:r>
              <a:rPr lang="en-GB" sz="1300">
                <a:latin typeface="Arial" panose="020B0604020202020204" pitchFamily="34" charset="0"/>
                <a:cs typeface="Arial" panose="020B0604020202020204" pitchFamily="34" charset="0"/>
              </a:rPr>
              <a:t> </a:t>
            </a:r>
            <a:endParaRPr kumimoji="0" lang="en-GB" sz="13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548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60"/>
          <p:cNvSpPr txBox="1">
            <a:spLocks noGrp="1"/>
          </p:cNvSpPr>
          <p:nvPr>
            <p:ph type="title" idx="4294967295"/>
          </p:nvPr>
        </p:nvSpPr>
        <p:spPr>
          <a:xfrm>
            <a:off x="1546898" y="2580578"/>
            <a:ext cx="6354000" cy="9174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000" b="0" i="0" u="none" strike="noStrike" kern="0" cap="none" spc="0" normalizeH="0" baseline="0" noProof="0" dirty="0">
                <a:ln>
                  <a:noFill/>
                </a:ln>
                <a:solidFill>
                  <a:srgbClr val="FFFFFF"/>
                </a:solidFill>
                <a:effectLst/>
                <a:uLnTx/>
                <a:uFillTx/>
                <a:latin typeface="Overpass"/>
                <a:ea typeface="Overpass"/>
                <a:cs typeface="Overpass"/>
                <a:sym typeface="Overpass"/>
              </a:rPr>
              <a:t>Software services for public sector</a:t>
            </a:r>
          </a:p>
        </p:txBody>
      </p:sp>
      <p:pic>
        <p:nvPicPr>
          <p:cNvPr id="371" name="Google Shape;371;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91275" y="1647578"/>
            <a:ext cx="3819525" cy="952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1"/>
          <p:cNvSpPr txBox="1">
            <a:spLocks noGrp="1"/>
          </p:cNvSpPr>
          <p:nvPr>
            <p:ph type="title"/>
          </p:nvPr>
        </p:nvSpPr>
        <p:spPr>
          <a:xfrm>
            <a:off x="623888" y="-241695"/>
            <a:ext cx="7886700" cy="21396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GB" sz="3300"/>
              <a:t>introductions</a:t>
            </a:r>
            <a:r>
              <a:rPr lang="en-GB" sz="3300">
                <a:solidFill>
                  <a:schemeClr val="accent1"/>
                </a:solidFill>
              </a:rPr>
              <a:t>.</a:t>
            </a:r>
            <a:endParaRPr sz="3300">
              <a:solidFill>
                <a:schemeClr val="accent1"/>
              </a:solidFill>
            </a:endParaRPr>
          </a:p>
        </p:txBody>
      </p:sp>
      <p:pic>
        <p:nvPicPr>
          <p:cNvPr id="377" name="Google Shape;377;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45925" y="1768402"/>
            <a:ext cx="1674075" cy="1674075"/>
          </a:xfrm>
          <a:prstGeom prst="rect">
            <a:avLst/>
          </a:prstGeom>
          <a:noFill/>
          <a:ln>
            <a:noFill/>
          </a:ln>
        </p:spPr>
      </p:pic>
      <p:sp>
        <p:nvSpPr>
          <p:cNvPr id="378" name="Google Shape;378;p61"/>
          <p:cNvSpPr txBox="1"/>
          <p:nvPr/>
        </p:nvSpPr>
        <p:spPr>
          <a:xfrm>
            <a:off x="1217475" y="3556050"/>
            <a:ext cx="2315700" cy="554100"/>
          </a:xfrm>
          <a:prstGeom prst="rect">
            <a:avLst/>
          </a:prstGeom>
          <a:noFill/>
          <a:ln>
            <a:noFill/>
          </a:ln>
        </p:spPr>
        <p:txBody>
          <a:bodyPr spcFirstLastPara="1" wrap="square" lIns="0" tIns="4570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FFFFFF"/>
                </a:solidFill>
                <a:effectLst/>
                <a:uLnTx/>
                <a:uFillTx/>
                <a:latin typeface="Overpass"/>
                <a:ea typeface="Overpass"/>
                <a:cs typeface="Overpass"/>
                <a:sym typeface="Overpass"/>
              </a:rPr>
              <a:t>Dan Higgs</a:t>
            </a:r>
            <a:endParaRPr kumimoji="0" sz="1500" b="1" i="0" u="none" strike="noStrike" kern="0" cap="none" spc="0" normalizeH="0" baseline="0" noProof="0">
              <a:ln>
                <a:noFill/>
              </a:ln>
              <a:solidFill>
                <a:srgbClr val="FFFFFF"/>
              </a:solidFill>
              <a:effectLst/>
              <a:uLnTx/>
              <a:uFillTx/>
              <a:latin typeface="Overpass"/>
              <a:ea typeface="Overpass"/>
              <a:cs typeface="Overpass"/>
              <a:sym typeface="Overpas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FFFFFF"/>
                </a:solidFill>
                <a:effectLst/>
                <a:uLnTx/>
                <a:uFillTx/>
                <a:latin typeface="Overpass"/>
                <a:ea typeface="Overpass"/>
                <a:cs typeface="Overpass"/>
                <a:sym typeface="Overpass"/>
              </a:rPr>
              <a:t>Head of Digital Products</a:t>
            </a:r>
            <a:endParaRPr kumimoji="0" sz="1500" b="1" i="0" u="none" strike="noStrike" kern="0" cap="none" spc="0" normalizeH="0" baseline="0" noProof="0">
              <a:ln>
                <a:noFill/>
              </a:ln>
              <a:solidFill>
                <a:srgbClr val="FFFFFF"/>
              </a:solidFill>
              <a:effectLst/>
              <a:uLnTx/>
              <a:uFillTx/>
              <a:latin typeface="Overpass"/>
              <a:ea typeface="Overpass"/>
              <a:cs typeface="Overpass"/>
              <a:sym typeface="Overpass"/>
            </a:endParaRPr>
          </a:p>
        </p:txBody>
      </p:sp>
      <p:sp>
        <p:nvSpPr>
          <p:cNvPr id="379" name="Google Shape;379;p61"/>
          <p:cNvSpPr txBox="1"/>
          <p:nvPr/>
        </p:nvSpPr>
        <p:spPr>
          <a:xfrm>
            <a:off x="5525113" y="3556050"/>
            <a:ext cx="2315700" cy="554100"/>
          </a:xfrm>
          <a:prstGeom prst="rect">
            <a:avLst/>
          </a:prstGeom>
          <a:noFill/>
          <a:ln>
            <a:noFill/>
          </a:ln>
        </p:spPr>
        <p:txBody>
          <a:bodyPr spcFirstLastPara="1" wrap="square" lIns="0" tIns="45700" rIns="0" bIns="45700" anchor="b"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FFFFFF"/>
                </a:solidFill>
                <a:effectLst/>
                <a:uLnTx/>
                <a:uFillTx/>
                <a:latin typeface="Overpass"/>
                <a:ea typeface="Overpass"/>
                <a:cs typeface="Overpass"/>
                <a:sym typeface="Overpass"/>
              </a:rPr>
              <a:t>Mariliis Kumnik</a:t>
            </a:r>
            <a:endParaRPr kumimoji="0" sz="1500" b="1" i="0" u="none" strike="noStrike" kern="0" cap="none" spc="0" normalizeH="0" baseline="0" noProof="0">
              <a:ln>
                <a:noFill/>
              </a:ln>
              <a:solidFill>
                <a:srgbClr val="FFFFFF"/>
              </a:solidFill>
              <a:effectLst/>
              <a:uLnTx/>
              <a:uFillTx/>
              <a:latin typeface="Overpass"/>
              <a:ea typeface="Overpass"/>
              <a:cs typeface="Overpass"/>
              <a:sym typeface="Overpas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500" b="1" i="0" u="none" strike="noStrike" kern="0" cap="none" spc="0" normalizeH="0" baseline="0" noProof="0">
                <a:ln>
                  <a:noFill/>
                </a:ln>
                <a:solidFill>
                  <a:srgbClr val="FFFFFF"/>
                </a:solidFill>
                <a:effectLst/>
                <a:uLnTx/>
                <a:uFillTx/>
                <a:latin typeface="Overpass"/>
                <a:ea typeface="Overpass"/>
                <a:cs typeface="Overpass"/>
                <a:sym typeface="Overpass"/>
              </a:rPr>
              <a:t>User Researcher</a:t>
            </a:r>
            <a:endParaRPr kumimoji="0" sz="1500" b="1" i="0" u="none" strike="noStrike" kern="0" cap="none" spc="0" normalizeH="0" baseline="0" noProof="0">
              <a:ln>
                <a:noFill/>
              </a:ln>
              <a:solidFill>
                <a:srgbClr val="FFFFFF"/>
              </a:solidFill>
              <a:effectLst/>
              <a:uLnTx/>
              <a:uFillTx/>
              <a:latin typeface="Overpass"/>
              <a:ea typeface="Overpass"/>
              <a:cs typeface="Overpass"/>
              <a:sym typeface="Overpass"/>
            </a:endParaRPr>
          </a:p>
        </p:txBody>
      </p:sp>
      <p:pic>
        <p:nvPicPr>
          <p:cNvPr id="380" name="Google Shape;380;p6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654925" y="1761868"/>
            <a:ext cx="1687138" cy="168713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2"/>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6000"/>
              <a:buFont typeface="Avenir"/>
              <a:buNone/>
            </a:pPr>
            <a:r>
              <a:rPr lang="en-GB" sz="4000"/>
              <a:t>NDR </a:t>
            </a:r>
            <a:br>
              <a:rPr lang="en-GB" sz="4000"/>
            </a:br>
            <a:r>
              <a:rPr lang="en-GB" sz="4000"/>
              <a:t>User Research Project</a:t>
            </a:r>
            <a:r>
              <a:rPr lang="en-GB" sz="4000">
                <a:solidFill>
                  <a:schemeClr val="accent1"/>
                </a:solidFill>
              </a:rPr>
              <a:t>.</a:t>
            </a:r>
            <a:endParaRPr sz="4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3"/>
          <p:cNvSpPr txBox="1">
            <a:spLocks noGrp="1"/>
          </p:cNvSpPr>
          <p:nvPr>
            <p:ph type="title" idx="4294967295"/>
          </p:nvPr>
        </p:nvSpPr>
        <p:spPr>
          <a:xfrm>
            <a:off x="290925" y="562369"/>
            <a:ext cx="6390600" cy="4296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300" b="0" i="1" u="none" strike="noStrike" kern="0" cap="none" spc="0" normalizeH="0" baseline="0" noProof="0" dirty="0">
                <a:ln>
                  <a:noFill/>
                </a:ln>
                <a:solidFill>
                  <a:srgbClr val="00263E"/>
                </a:solidFill>
                <a:effectLst/>
                <a:uLnTx/>
                <a:uFillTx/>
                <a:latin typeface="Montserrat ExtraBold"/>
                <a:ea typeface="Montserrat ExtraBold"/>
                <a:cs typeface="Montserrat ExtraBold"/>
                <a:sym typeface="Montserrat ExtraBold"/>
              </a:rPr>
              <a:t>What is user research and why is it important?</a:t>
            </a:r>
          </a:p>
        </p:txBody>
      </p:sp>
      <p:sp>
        <p:nvSpPr>
          <p:cNvPr id="391" name="Google Shape;391;p63"/>
          <p:cNvSpPr txBox="1"/>
          <p:nvPr/>
        </p:nvSpPr>
        <p:spPr>
          <a:xfrm>
            <a:off x="304800" y="1600200"/>
            <a:ext cx="7896600" cy="14931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t>User research is the process of understanding the impact of design on an audience. It focuses on understanding user behaviors, needs, and motivations.</a:t>
            </a:r>
            <a:b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br>
            <a:b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br>
            <a: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t>It is important because it helps teams create services that meet users needs and work well for them.</a:t>
            </a:r>
            <a:endParaRPr kumimoji="0" sz="1400" b="0" i="0" u="none" strike="noStrike" kern="0" cap="none" spc="0" normalizeH="0" baseline="0" noProof="0">
              <a:ln>
                <a:noFill/>
              </a:ln>
              <a:solidFill>
                <a:srgbClr val="415464"/>
              </a:solidFill>
              <a:effectLst/>
              <a:uLnTx/>
              <a:uFillTx/>
              <a:latin typeface="Overpass"/>
              <a:ea typeface="Overpass"/>
              <a:cs typeface="Overpass"/>
              <a:sym typeface="Overpas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64">
            <a:extLst>
              <a:ext uri="{C183D7F6-B498-43B3-948B-1728B52AA6E4}">
                <adec:decorative xmlns:adec="http://schemas.microsoft.com/office/drawing/2017/decorative" val="1"/>
              </a:ext>
            </a:extLst>
          </p:cNvPr>
          <p:cNvSpPr/>
          <p:nvPr/>
        </p:nvSpPr>
        <p:spPr>
          <a:xfrm>
            <a:off x="945150" y="1412650"/>
            <a:ext cx="3811800" cy="2412000"/>
          </a:xfrm>
          <a:prstGeom prst="rect">
            <a:avLst/>
          </a:prstGeom>
          <a:solidFill>
            <a:srgbClr val="DA1884"/>
          </a:solidFill>
          <a:ln>
            <a:noFill/>
          </a:ln>
        </p:spPr>
        <p:txBody>
          <a:bodyPr spcFirstLastPara="1" wrap="square" lIns="68575" tIns="68575" rIns="68575" bIns="685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7" name="Google Shape;397;p64"/>
          <p:cNvSpPr txBox="1">
            <a:spLocks noGrp="1"/>
          </p:cNvSpPr>
          <p:nvPr>
            <p:ph type="title" idx="4294967295"/>
          </p:nvPr>
        </p:nvSpPr>
        <p:spPr>
          <a:xfrm>
            <a:off x="290925" y="333769"/>
            <a:ext cx="6390600" cy="4296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300" b="0" i="1" u="none" strike="noStrike" kern="0" cap="none" spc="0" normalizeH="0" baseline="0" noProof="0" dirty="0">
                <a:ln>
                  <a:noFill/>
                </a:ln>
                <a:solidFill>
                  <a:srgbClr val="00263E"/>
                </a:solidFill>
                <a:effectLst/>
                <a:uLnTx/>
                <a:uFillTx/>
                <a:latin typeface="Montserrat ExtraBold"/>
                <a:ea typeface="Montserrat ExtraBold"/>
                <a:cs typeface="Montserrat ExtraBold"/>
                <a:sym typeface="Montserrat ExtraBold"/>
              </a:rPr>
              <a:t>Goals of this project</a:t>
            </a:r>
            <a:r>
              <a:rPr kumimoji="0" lang="en-GB" sz="3300" b="0" i="1" u="none" strike="noStrike" kern="0" cap="none" spc="0" normalizeH="0" baseline="0" noProof="0" dirty="0">
                <a:ln>
                  <a:noFill/>
                </a:ln>
                <a:solidFill>
                  <a:srgbClr val="DA1884"/>
                </a:solidFill>
                <a:effectLst/>
                <a:uLnTx/>
                <a:uFillTx/>
                <a:latin typeface="Montserrat ExtraBold"/>
                <a:ea typeface="Montserrat ExtraBold"/>
                <a:cs typeface="Montserrat ExtraBold"/>
                <a:sym typeface="Montserrat ExtraBold"/>
              </a:rPr>
              <a:t>.</a:t>
            </a:r>
            <a:endParaRPr kumimoji="0" lang="en-GB" sz="3300" b="0" i="1" u="none" strike="noStrike" kern="0" cap="none" spc="0" normalizeH="0" baseline="0" noProof="0" dirty="0">
              <a:ln>
                <a:noFill/>
              </a:ln>
              <a:solidFill>
                <a:srgbClr val="00263E"/>
              </a:solidFill>
              <a:effectLst/>
              <a:uLnTx/>
              <a:uFillTx/>
              <a:latin typeface="Montserrat ExtraBold"/>
              <a:ea typeface="Montserrat ExtraBold"/>
              <a:cs typeface="Montserrat ExtraBold"/>
              <a:sym typeface="Montserrat ExtraBold"/>
            </a:endParaRPr>
          </a:p>
        </p:txBody>
      </p:sp>
      <p:sp>
        <p:nvSpPr>
          <p:cNvPr id="398" name="Google Shape;398;p64"/>
          <p:cNvSpPr txBox="1"/>
          <p:nvPr/>
        </p:nvSpPr>
        <p:spPr>
          <a:xfrm>
            <a:off x="1065488" y="1413188"/>
            <a:ext cx="6893700" cy="2569555"/>
          </a:xfrm>
          <a:prstGeom prst="rect">
            <a:avLst/>
          </a:prstGeom>
          <a:solidFill>
            <a:schemeClr val="tx1">
              <a:lumMod val="50000"/>
              <a:lumOff val="50000"/>
            </a:schemeClr>
          </a:solidFill>
          <a:ln>
            <a:noFill/>
          </a:ln>
        </p:spPr>
        <p:txBody>
          <a:bodyPr spcFirstLastPara="1" wrap="square" lIns="234000" tIns="234000" rIns="234000" bIns="234000" anchor="t" anchorCtr="0">
            <a:spAutoFit/>
          </a:bodyPr>
          <a:lstStyle/>
          <a:p>
            <a:pPr marL="457200" marR="0" lvl="0" indent="-342900" algn="l" defTabSz="914400" rtl="0" eaLnBrk="1" fontAlgn="auto" latinLnBrk="0" hangingPunct="1">
              <a:lnSpc>
                <a:spcPct val="120000"/>
              </a:lnSpc>
              <a:spcBef>
                <a:spcPts val="800"/>
              </a:spcBef>
              <a:spcAft>
                <a:spcPts val="0"/>
              </a:spcAft>
              <a:buClr>
                <a:srgbClr val="FFFFFF"/>
              </a:buClr>
              <a:buSzPts val="1800"/>
              <a:buFont typeface="Overpass"/>
              <a:buChar char="-"/>
              <a:tabLst/>
              <a:defRPr/>
            </a:pPr>
            <a:r>
              <a:rPr kumimoji="0" lang="en-GB" sz="1800" b="0" i="0" u="none" strike="noStrike" kern="0" cap="none" spc="0" normalizeH="0" baseline="0" noProof="0">
                <a:ln>
                  <a:noFill/>
                </a:ln>
                <a:effectLst/>
                <a:uLnTx/>
                <a:uFillTx/>
                <a:latin typeface="Overpass"/>
                <a:ea typeface="Overpass"/>
                <a:cs typeface="Overpass"/>
                <a:sym typeface="Overpass"/>
              </a:rPr>
              <a:t>Identify user needs, goals and pain points</a:t>
            </a:r>
            <a:endParaRPr kumimoji="0" sz="1800" b="0" i="0" u="none" strike="noStrike" kern="0" cap="none" spc="0" normalizeH="0" baseline="0" noProof="0">
              <a:ln>
                <a:noFill/>
              </a:ln>
              <a:effectLst/>
              <a:uLnTx/>
              <a:uFillTx/>
              <a:latin typeface="Overpass"/>
              <a:ea typeface="Overpass"/>
              <a:cs typeface="Overpass"/>
              <a:sym typeface="Overpass"/>
            </a:endParaRPr>
          </a:p>
          <a:p>
            <a:pPr marL="457200" marR="0" lvl="0" indent="-342900" algn="l" defTabSz="914400" rtl="0" eaLnBrk="1" fontAlgn="auto" latinLnBrk="0" hangingPunct="1">
              <a:lnSpc>
                <a:spcPct val="120000"/>
              </a:lnSpc>
              <a:spcBef>
                <a:spcPts val="0"/>
              </a:spcBef>
              <a:spcAft>
                <a:spcPts val="0"/>
              </a:spcAft>
              <a:buClr>
                <a:srgbClr val="FFFFFF"/>
              </a:buClr>
              <a:buSzPts val="1800"/>
              <a:buFont typeface="Overpass"/>
              <a:buChar char="-"/>
              <a:tabLst/>
              <a:defRPr/>
            </a:pPr>
            <a:r>
              <a:rPr kumimoji="0" lang="en-GB" sz="1800" b="0" i="0" u="none" strike="noStrike" kern="0" cap="none" spc="0" normalizeH="0" baseline="0" noProof="0">
                <a:ln>
                  <a:noFill/>
                </a:ln>
                <a:effectLst/>
                <a:uLnTx/>
                <a:uFillTx/>
                <a:latin typeface="Overpass"/>
                <a:ea typeface="Overpass"/>
                <a:cs typeface="Overpass"/>
                <a:sym typeface="Overpass"/>
              </a:rPr>
              <a:t>Understand how users currently use the NDR service</a:t>
            </a:r>
            <a:endParaRPr kumimoji="0" sz="1800" b="0" i="0" u="none" strike="noStrike" kern="0" cap="none" spc="0" normalizeH="0" baseline="0" noProof="0">
              <a:ln>
                <a:noFill/>
              </a:ln>
              <a:effectLst/>
              <a:uLnTx/>
              <a:uFillTx/>
              <a:latin typeface="Overpass"/>
              <a:ea typeface="Overpass"/>
              <a:cs typeface="Overpass"/>
              <a:sym typeface="Overpass"/>
            </a:endParaRPr>
          </a:p>
          <a:p>
            <a:pPr marL="457200" marR="0" lvl="0" indent="-342900" algn="l" defTabSz="914400" rtl="0" eaLnBrk="1" fontAlgn="auto" latinLnBrk="0" hangingPunct="1">
              <a:lnSpc>
                <a:spcPct val="120000"/>
              </a:lnSpc>
              <a:spcBef>
                <a:spcPts val="0"/>
              </a:spcBef>
              <a:spcAft>
                <a:spcPts val="0"/>
              </a:spcAft>
              <a:buClr>
                <a:srgbClr val="FFFFFF"/>
              </a:buClr>
              <a:buSzPts val="1800"/>
              <a:buFont typeface="Overpass"/>
              <a:buChar char="-"/>
              <a:tabLst/>
              <a:defRPr/>
            </a:pPr>
            <a:r>
              <a:rPr kumimoji="0" lang="en-GB" sz="1800" b="0" i="0" u="none" strike="noStrike" kern="0" cap="none" spc="0" normalizeH="0" baseline="0" noProof="0">
                <a:ln>
                  <a:noFill/>
                </a:ln>
                <a:effectLst/>
                <a:uLnTx/>
                <a:uFillTx/>
                <a:latin typeface="Overpass"/>
                <a:ea typeface="Overpass"/>
                <a:cs typeface="Overpass"/>
                <a:sym typeface="Overpass"/>
              </a:rPr>
              <a:t>Learn if the service meets the user</a:t>
            </a:r>
            <a:r>
              <a:rPr kumimoji="0" lang="en-GB" sz="800" b="0" i="0" u="none" strike="noStrike" kern="0" cap="none" spc="0" normalizeH="0" baseline="0" noProof="0">
                <a:ln>
                  <a:noFill/>
                </a:ln>
                <a:effectLst/>
                <a:uLnTx/>
                <a:uFillTx/>
                <a:latin typeface="Arial"/>
                <a:cs typeface="Arial"/>
                <a:sym typeface="Arial"/>
              </a:rPr>
              <a:t>'</a:t>
            </a:r>
            <a:r>
              <a:rPr kumimoji="0" lang="en-GB" sz="1800" b="0" i="0" u="none" strike="noStrike" kern="0" cap="none" spc="0" normalizeH="0" baseline="0" noProof="0">
                <a:ln>
                  <a:noFill/>
                </a:ln>
                <a:effectLst/>
                <a:uLnTx/>
                <a:uFillTx/>
                <a:latin typeface="Overpass"/>
                <a:ea typeface="Overpass"/>
                <a:cs typeface="Overpass"/>
                <a:sym typeface="Overpass"/>
              </a:rPr>
              <a:t> needs</a:t>
            </a:r>
            <a:endParaRPr kumimoji="0" sz="1800" b="0" i="0" u="none" strike="noStrike" kern="0" cap="none" spc="0" normalizeH="0" baseline="0" noProof="0">
              <a:ln>
                <a:noFill/>
              </a:ln>
              <a:effectLst/>
              <a:uLnTx/>
              <a:uFillTx/>
              <a:latin typeface="Overpass"/>
              <a:ea typeface="Overpass"/>
              <a:cs typeface="Overpass"/>
              <a:sym typeface="Overpass"/>
            </a:endParaRPr>
          </a:p>
          <a:p>
            <a:pPr marL="457200" marR="0" lvl="0" indent="-342900" algn="l" defTabSz="914400" rtl="0" eaLnBrk="1" fontAlgn="auto" latinLnBrk="0" hangingPunct="1">
              <a:lnSpc>
                <a:spcPct val="120000"/>
              </a:lnSpc>
              <a:spcBef>
                <a:spcPts val="0"/>
              </a:spcBef>
              <a:spcAft>
                <a:spcPts val="0"/>
              </a:spcAft>
              <a:buClr>
                <a:srgbClr val="FFFFFF"/>
              </a:buClr>
              <a:buSzPts val="1800"/>
              <a:buFont typeface="Overpass"/>
              <a:buChar char="-"/>
              <a:tabLst/>
              <a:defRPr/>
            </a:pPr>
            <a:r>
              <a:rPr kumimoji="0" lang="en-GB" sz="1800" b="0" i="0" u="none" strike="noStrike" kern="0" cap="none" spc="0" normalizeH="0" baseline="0" noProof="0">
                <a:ln>
                  <a:noFill/>
                </a:ln>
                <a:effectLst/>
                <a:uLnTx/>
                <a:uFillTx/>
                <a:latin typeface="Overpass"/>
                <a:ea typeface="Overpass"/>
                <a:cs typeface="Overpass"/>
                <a:sym typeface="Overpass"/>
              </a:rPr>
              <a:t>Discover areas for improvements</a:t>
            </a:r>
            <a:endParaRPr kumimoji="0" sz="1800" b="0" i="0" u="none" strike="noStrike" kern="0" cap="none" spc="0" normalizeH="0" baseline="0" noProof="0">
              <a:ln>
                <a:noFill/>
              </a:ln>
              <a:effectLst/>
              <a:uLnTx/>
              <a:uFillTx/>
              <a:latin typeface="Overpass"/>
              <a:ea typeface="Overpass"/>
              <a:cs typeface="Overpass"/>
              <a:sym typeface="Overpass"/>
            </a:endParaRPr>
          </a:p>
          <a:p>
            <a:pPr marL="457200" marR="0" lvl="0" indent="-342900" algn="l" defTabSz="914400" rtl="0" eaLnBrk="1" fontAlgn="auto" latinLnBrk="0" hangingPunct="1">
              <a:lnSpc>
                <a:spcPct val="120000"/>
              </a:lnSpc>
              <a:spcBef>
                <a:spcPts val="0"/>
              </a:spcBef>
              <a:spcAft>
                <a:spcPts val="0"/>
              </a:spcAft>
              <a:buClr>
                <a:srgbClr val="FFFFFF"/>
              </a:buClr>
              <a:buSzPts val="1800"/>
              <a:buFont typeface="Overpass"/>
              <a:buChar char="-"/>
              <a:tabLst/>
              <a:defRPr/>
            </a:pPr>
            <a:r>
              <a:rPr kumimoji="0" lang="en-GB" sz="1800" b="0" i="0" u="none" strike="noStrike" kern="0" cap="none" spc="0" normalizeH="0" baseline="0" noProof="0">
                <a:ln>
                  <a:noFill/>
                </a:ln>
                <a:effectLst/>
                <a:uLnTx/>
                <a:uFillTx/>
                <a:latin typeface="Overpass"/>
                <a:ea typeface="Overpass"/>
                <a:cs typeface="Overpass"/>
                <a:sym typeface="Overpass"/>
              </a:rPr>
              <a:t>Use user feedback to help prioritise work and make informed decisions</a:t>
            </a:r>
            <a:endParaRPr kumimoji="0" sz="1800" b="0" i="0" u="none" strike="noStrike" kern="0" cap="none" spc="0" normalizeH="0" baseline="0" noProof="0">
              <a:ln>
                <a:noFill/>
              </a:ln>
              <a:effectLst/>
              <a:uLnTx/>
              <a:uFillTx/>
              <a:latin typeface="Overpass"/>
              <a:ea typeface="Overpass"/>
              <a:cs typeface="Overpass"/>
              <a:sym typeface="Overpas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31DA-736E-4E62-A2DF-DF9CCD26FE22}"/>
              </a:ext>
            </a:extLst>
          </p:cNvPr>
          <p:cNvSpPr>
            <a:spLocks noGrp="1"/>
          </p:cNvSpPr>
          <p:nvPr>
            <p:ph type="title"/>
          </p:nvPr>
        </p:nvSpPr>
        <p:spPr/>
        <p:txBody>
          <a:bodyPr/>
          <a:lstStyle/>
          <a:p>
            <a:r>
              <a:rPr lang="en-GB" sz="2800">
                <a:solidFill>
                  <a:srgbClr val="003351"/>
                </a:solidFill>
                <a:latin typeface="+mn-lt"/>
                <a:cs typeface="+mj-cs"/>
              </a:rPr>
              <a:t>Meeting etiquette &amp; structure</a:t>
            </a:r>
          </a:p>
        </p:txBody>
      </p:sp>
      <p:sp>
        <p:nvSpPr>
          <p:cNvPr id="3" name="TextBox 2">
            <a:extLst>
              <a:ext uri="{FF2B5EF4-FFF2-40B4-BE49-F238E27FC236}">
                <a16:creationId xmlns:a16="http://schemas.microsoft.com/office/drawing/2014/main" id="{A3733C5D-FE31-490C-B483-B6AA11FB08FA}"/>
              </a:ext>
            </a:extLst>
          </p:cNvPr>
          <p:cNvSpPr txBox="1"/>
          <p:nvPr/>
        </p:nvSpPr>
        <p:spPr>
          <a:xfrm>
            <a:off x="431800" y="1007285"/>
            <a:ext cx="8450943" cy="3785652"/>
          </a:xfrm>
          <a:prstGeom prst="rect">
            <a:avLst/>
          </a:prstGeom>
          <a:noFill/>
        </p:spPr>
        <p:txBody>
          <a:bodyPr wrap="square" rtlCol="0">
            <a:spAutoFit/>
          </a:bodyPr>
          <a:lstStyle/>
          <a:p>
            <a:r>
              <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rPr>
              <a:t>Please turn your cameras off and remain muted.</a:t>
            </a: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rPr>
              <a:t>The meeting will be recorded. The presentation materials will be made available.</a:t>
            </a:r>
          </a:p>
          <a:p>
            <a:endPar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endParaRP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rPr>
              <a:t>Please use the meeting chat to post your questions throughout the meeting.</a:t>
            </a:r>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There will be three sections to the meeting.</a:t>
            </a: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Questions raised in Chat will be addressed at the end of each section.</a:t>
            </a: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There are several topics and speakers today – we need to keep to time to cover all topics.</a:t>
            </a:r>
          </a:p>
          <a:p>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There may be time for discussion towards the end of the meeting.</a:t>
            </a:r>
          </a:p>
        </p:txBody>
      </p:sp>
    </p:spTree>
    <p:extLst>
      <p:ext uri="{BB962C8B-B14F-4D97-AF65-F5344CB8AC3E}">
        <p14:creationId xmlns:p14="http://schemas.microsoft.com/office/powerpoint/2010/main" val="2703770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65"/>
          <p:cNvSpPr txBox="1">
            <a:spLocks noGrp="1"/>
          </p:cNvSpPr>
          <p:nvPr>
            <p:ph type="title" idx="4294967295"/>
          </p:nvPr>
        </p:nvSpPr>
        <p:spPr>
          <a:xfrm>
            <a:off x="309746" y="84137"/>
            <a:ext cx="8524500" cy="994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300" b="0" i="1" u="none" strike="noStrike" kern="0" cap="none" spc="0" normalizeH="0" baseline="0" noProof="0" dirty="0">
                <a:ln>
                  <a:noFill/>
                </a:ln>
                <a:solidFill>
                  <a:srgbClr val="00263E"/>
                </a:solidFill>
                <a:effectLst/>
                <a:uLnTx/>
                <a:uFillTx/>
                <a:latin typeface="Montserrat ExtraBold"/>
                <a:ea typeface="Montserrat ExtraBold"/>
                <a:cs typeface="Montserrat ExtraBold"/>
                <a:sym typeface="Montserrat ExtraBold"/>
              </a:rPr>
              <a:t>Help improve the NDR service</a:t>
            </a:r>
            <a:r>
              <a:rPr kumimoji="0" lang="en-GB" sz="3300" b="0" i="1" u="none" strike="noStrike" kern="0" cap="none" spc="0" normalizeH="0" baseline="0" noProof="0" dirty="0">
                <a:ln>
                  <a:noFill/>
                </a:ln>
                <a:solidFill>
                  <a:srgbClr val="DA1884"/>
                </a:solidFill>
                <a:effectLst/>
                <a:uLnTx/>
                <a:uFillTx/>
                <a:latin typeface="Montserrat ExtraBold"/>
                <a:ea typeface="Montserrat ExtraBold"/>
                <a:cs typeface="Montserrat ExtraBold"/>
                <a:sym typeface="Montserrat ExtraBold"/>
              </a:rPr>
              <a:t>.</a:t>
            </a:r>
            <a:endParaRPr kumimoji="0" lang="en-GB" sz="3300" b="0" i="1" u="none" strike="noStrike" kern="0" cap="none" spc="0" normalizeH="0" baseline="0" noProof="0" dirty="0">
              <a:ln>
                <a:noFill/>
              </a:ln>
              <a:solidFill>
                <a:srgbClr val="00263E"/>
              </a:solidFill>
              <a:effectLst/>
              <a:uLnTx/>
              <a:uFillTx/>
              <a:latin typeface="Montserrat ExtraBold"/>
              <a:ea typeface="Montserrat ExtraBold"/>
              <a:cs typeface="Montserrat ExtraBold"/>
              <a:sym typeface="Montserrat ExtraBold"/>
            </a:endParaRPr>
          </a:p>
        </p:txBody>
      </p:sp>
      <p:sp>
        <p:nvSpPr>
          <p:cNvPr id="404" name="Google Shape;404;p65"/>
          <p:cNvSpPr txBox="1"/>
          <p:nvPr/>
        </p:nvSpPr>
        <p:spPr>
          <a:xfrm>
            <a:off x="347725" y="1362175"/>
            <a:ext cx="7382400" cy="24987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415464"/>
                </a:solidFill>
                <a:effectLst/>
                <a:uLnTx/>
                <a:uFillTx/>
                <a:latin typeface="Overpass"/>
                <a:ea typeface="Overpass"/>
                <a:cs typeface="Overpass"/>
                <a:sym typeface="Overpass"/>
              </a:rPr>
              <a:t>Survey</a:t>
            </a:r>
            <a:endParaRPr kumimoji="0" sz="2000" b="1" i="0" u="none" strike="noStrike" kern="0" cap="none" spc="0" normalizeH="0" baseline="0" noProof="0">
              <a:ln>
                <a:noFill/>
              </a:ln>
              <a:solidFill>
                <a:srgbClr val="415464"/>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t>We invite you to give feedback on the NDR service via a survey.  </a:t>
            </a:r>
            <a:b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br>
            <a: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t>Your feedback is greatly appreciated.</a:t>
            </a:r>
            <a:endParaRPr kumimoji="0" sz="1700" b="0" i="0" u="none" strike="noStrike" kern="0" cap="none" spc="0" normalizeH="0" baseline="0" noProof="0">
              <a:ln>
                <a:noFill/>
              </a:ln>
              <a:solidFill>
                <a:srgbClr val="415464"/>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415464"/>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700" b="1" i="0" u="none" strike="noStrike" kern="0" cap="none" spc="0" normalizeH="0" baseline="0" noProof="0">
              <a:ln>
                <a:noFill/>
              </a:ln>
              <a:solidFill>
                <a:srgbClr val="415464"/>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415464"/>
                </a:solidFill>
                <a:effectLst/>
                <a:uLnTx/>
                <a:uFillTx/>
                <a:latin typeface="Overpass"/>
                <a:ea typeface="Overpass"/>
                <a:cs typeface="Overpass"/>
                <a:sym typeface="Overpass"/>
              </a:rPr>
              <a:t>One-on-one user sessions</a:t>
            </a:r>
            <a:endParaRPr kumimoji="0" sz="2000" b="1" i="0" u="none" strike="noStrike" kern="0" cap="none" spc="0" normalizeH="0" baseline="0" noProof="0">
              <a:ln>
                <a:noFill/>
              </a:ln>
              <a:solidFill>
                <a:srgbClr val="415464"/>
              </a:solidFill>
              <a:effectLst/>
              <a:uLnTx/>
              <a:uFillTx/>
              <a:latin typeface="Overpass"/>
              <a:ea typeface="Overpass"/>
              <a:cs typeface="Overpass"/>
              <a:sym typeface="Overpas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700" b="0" i="0" u="none" strike="noStrike" kern="0" cap="none" spc="0" normalizeH="0" baseline="0" noProof="0">
                <a:ln>
                  <a:noFill/>
                </a:ln>
                <a:solidFill>
                  <a:srgbClr val="415464"/>
                </a:solidFill>
                <a:effectLst/>
                <a:uLnTx/>
                <a:uFillTx/>
                <a:latin typeface="Overpass"/>
                <a:ea typeface="Overpass"/>
                <a:cs typeface="Overpass"/>
                <a:sym typeface="Overpass"/>
              </a:rPr>
              <a:t>Let us know through the survey if you are interested to take part in further research to provide more detailed feedback.</a:t>
            </a:r>
            <a:endParaRPr kumimoji="0" sz="1700" b="1" i="0" u="none" strike="noStrike" kern="0" cap="none" spc="0" normalizeH="0" baseline="0" noProof="0">
              <a:ln>
                <a:noFill/>
              </a:ln>
              <a:solidFill>
                <a:srgbClr val="415464"/>
              </a:solidFill>
              <a:effectLst/>
              <a:uLnTx/>
              <a:uFillTx/>
              <a:latin typeface="Overpass"/>
              <a:ea typeface="Overpass"/>
              <a:cs typeface="Overpass"/>
              <a:sym typeface="Overpas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13388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Q&amp;A</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rial"/>
                <a:ea typeface="+mn-ea"/>
                <a:cs typeface="+mn-cs"/>
              </a:rPr>
              <a:t>Task Finish Groups</a:t>
            </a:r>
          </a:p>
        </p:txBody>
      </p:sp>
    </p:spTree>
    <p:extLst>
      <p:ext uri="{BB962C8B-B14F-4D97-AF65-F5344CB8AC3E}">
        <p14:creationId xmlns:p14="http://schemas.microsoft.com/office/powerpoint/2010/main" val="321445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Digital Advancement</a:t>
            </a:r>
            <a:endParaRPr kumimoji="0" lang="en-GB" sz="36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37131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B2814-E92E-42AB-A2A0-E76B0D4598B1}"/>
              </a:ext>
            </a:extLst>
          </p:cNvPr>
          <p:cNvSpPr>
            <a:spLocks noGrp="1"/>
          </p:cNvSpPr>
          <p:nvPr>
            <p:ph type="ctrTitle"/>
          </p:nvPr>
        </p:nvSpPr>
        <p:spPr/>
        <p:txBody>
          <a:bodyPr/>
          <a:lstStyle/>
          <a:p>
            <a:r>
              <a:rPr lang="en-IE" b="1">
                <a:solidFill>
                  <a:schemeClr val="accent5">
                    <a:lumMod val="50000"/>
                  </a:schemeClr>
                </a:solidFill>
                <a:latin typeface="Arial" panose="020B0604020202020204" pitchFamily="34" charset="0"/>
                <a:cs typeface="Arial" panose="020B0604020202020204" pitchFamily="34" charset="0"/>
              </a:rPr>
              <a:t>Physical media to NDR</a:t>
            </a:r>
          </a:p>
        </p:txBody>
      </p:sp>
      <p:sp>
        <p:nvSpPr>
          <p:cNvPr id="3" name="Subtitle 2">
            <a:extLst>
              <a:ext uri="{FF2B5EF4-FFF2-40B4-BE49-F238E27FC236}">
                <a16:creationId xmlns:a16="http://schemas.microsoft.com/office/drawing/2014/main" id="{8B0F3690-84CF-4344-9529-BA94AEEA07CE}"/>
              </a:ext>
            </a:extLst>
          </p:cNvPr>
          <p:cNvSpPr>
            <a:spLocks noGrp="1"/>
          </p:cNvSpPr>
          <p:nvPr>
            <p:ph type="subTitle" idx="1"/>
          </p:nvPr>
        </p:nvSpPr>
        <p:spPr/>
        <p:txBody>
          <a:bodyPr>
            <a:normAutofit/>
          </a:bodyPr>
          <a:lstStyle/>
          <a:p>
            <a:r>
              <a:rPr lang="en-IE" sz="3300">
                <a:solidFill>
                  <a:schemeClr val="accent5">
                    <a:lumMod val="50000"/>
                  </a:schemeClr>
                </a:solidFill>
                <a:latin typeface="Arial" panose="020B0604020202020204" pitchFamily="34" charset="0"/>
                <a:cs typeface="Arial" panose="020B0604020202020204" pitchFamily="34" charset="0"/>
              </a:rPr>
              <a:t>Moveout Data</a:t>
            </a:r>
          </a:p>
        </p:txBody>
      </p:sp>
      <p:pic>
        <p:nvPicPr>
          <p:cNvPr id="4" name="Picture 3" descr="Moveout logo">
            <a:extLst>
              <a:ext uri="{FF2B5EF4-FFF2-40B4-BE49-F238E27FC236}">
                <a16:creationId xmlns:a16="http://schemas.microsoft.com/office/drawing/2014/main" id="{CE6240C3-A8F8-4BF7-828C-DC1CCEB2E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spTree>
    <p:extLst>
      <p:ext uri="{BB962C8B-B14F-4D97-AF65-F5344CB8AC3E}">
        <p14:creationId xmlns:p14="http://schemas.microsoft.com/office/powerpoint/2010/main" val="2810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D2BB-2D76-48EA-B0BE-A6AB11FE8942}"/>
              </a:ext>
            </a:extLst>
          </p:cNvPr>
          <p:cNvSpPr>
            <a:spLocks noGrp="1"/>
          </p:cNvSpPr>
          <p:nvPr>
            <p:ph type="title"/>
          </p:nvPr>
        </p:nvSpPr>
        <p:spPr/>
        <p:txBody>
          <a:bodyPr>
            <a:normAutofit/>
          </a:bodyPr>
          <a:lstStyle/>
          <a:p>
            <a:r>
              <a:rPr lang="en-IE" sz="2400" b="1" dirty="0">
                <a:solidFill>
                  <a:schemeClr val="accent5">
                    <a:lumMod val="50000"/>
                  </a:schemeClr>
                </a:solidFill>
                <a:latin typeface="Arial" panose="020B0604020202020204" pitchFamily="34" charset="0"/>
              </a:rPr>
              <a:t>Field Data on NDR</a:t>
            </a:r>
            <a:endParaRPr lang="en-IE" sz="2400" dirty="0">
              <a:solidFill>
                <a:schemeClr val="accent5">
                  <a:lumMod val="50000"/>
                </a:schemeClr>
              </a:solidFill>
            </a:endParaRPr>
          </a:p>
        </p:txBody>
      </p:sp>
      <p:pic>
        <p:nvPicPr>
          <p:cNvPr id="12" name="Picture 11" descr="Map of 3D seismic surveys in the southern north sea">
            <a:extLst>
              <a:ext uri="{FF2B5EF4-FFF2-40B4-BE49-F238E27FC236}">
                <a16:creationId xmlns:a16="http://schemas.microsoft.com/office/drawing/2014/main" id="{4AEBF169-578F-44E6-81C4-57828F46553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67802" y="1075117"/>
            <a:ext cx="3050195" cy="3068112"/>
          </a:xfrm>
          <a:prstGeom prst="rect">
            <a:avLst/>
          </a:prstGeom>
        </p:spPr>
      </p:pic>
      <p:sp>
        <p:nvSpPr>
          <p:cNvPr id="25" name="TextBox 24">
            <a:extLst>
              <a:ext uri="{FF2B5EF4-FFF2-40B4-BE49-F238E27FC236}">
                <a16:creationId xmlns:a16="http://schemas.microsoft.com/office/drawing/2014/main" id="{9DD3029E-3DBB-4E28-9FA9-BCCFF177A774}"/>
              </a:ext>
            </a:extLst>
          </p:cNvPr>
          <p:cNvSpPr txBox="1"/>
          <p:nvPr/>
        </p:nvSpPr>
        <p:spPr>
          <a:xfrm>
            <a:off x="463227" y="4226352"/>
            <a:ext cx="3054770" cy="646331"/>
          </a:xfrm>
          <a:prstGeom prst="rect">
            <a:avLst/>
          </a:prstGeom>
          <a:noFill/>
          <a:ln>
            <a:solidFill>
              <a:schemeClr val="accent1"/>
            </a:solidFill>
          </a:ln>
        </p:spPr>
        <p:txBody>
          <a:bodyPr wrap="square" rtlCol="0">
            <a:spAutoFit/>
          </a:bodyPr>
          <a:lstStyle/>
          <a:p>
            <a:pPr algn="ctr"/>
            <a:r>
              <a:rPr lang="en-GB" sz="900" b="1">
                <a:solidFill>
                  <a:schemeClr val="accent5">
                    <a:lumMod val="50000"/>
                  </a:schemeClr>
                </a:solidFill>
                <a:latin typeface="Arial" panose="020B0604020202020204" pitchFamily="34" charset="0"/>
                <a:cs typeface="Arial" panose="020B0604020202020204" pitchFamily="34" charset="0"/>
              </a:rPr>
              <a:t>SNS 3D NDR Field Data</a:t>
            </a:r>
          </a:p>
          <a:p>
            <a:pPr algn="ctr"/>
            <a:r>
              <a:rPr lang="en-GB" sz="900">
                <a:solidFill>
                  <a:schemeClr val="accent5">
                    <a:lumMod val="50000"/>
                  </a:schemeClr>
                </a:solidFill>
                <a:latin typeface="Arial" panose="020B0604020202020204" pitchFamily="34" charset="0"/>
                <a:cs typeface="Arial" panose="020B0604020202020204" pitchFamily="34" charset="0"/>
              </a:rPr>
              <a:t>Beige = awaiting request</a:t>
            </a:r>
          </a:p>
          <a:p>
            <a:pPr algn="ctr"/>
            <a:r>
              <a:rPr lang="en-GB" sz="900">
                <a:solidFill>
                  <a:schemeClr val="accent5">
                    <a:lumMod val="50000"/>
                  </a:schemeClr>
                </a:solidFill>
                <a:latin typeface="Arial" panose="020B0604020202020204" pitchFamily="34" charset="0"/>
                <a:cs typeface="Arial" panose="020B0604020202020204" pitchFamily="34" charset="0"/>
              </a:rPr>
              <a:t>Blue = on tape / Moveout servers</a:t>
            </a:r>
          </a:p>
          <a:p>
            <a:pPr algn="ctr"/>
            <a:r>
              <a:rPr lang="en-GB" sz="900">
                <a:solidFill>
                  <a:schemeClr val="accent5">
                    <a:lumMod val="50000"/>
                  </a:schemeClr>
                </a:solidFill>
                <a:latin typeface="Arial" panose="020B0604020202020204" pitchFamily="34" charset="0"/>
                <a:cs typeface="Arial" panose="020B0604020202020204" pitchFamily="34" charset="0"/>
              </a:rPr>
              <a:t>Green = nav-merged &amp; uploaded</a:t>
            </a:r>
          </a:p>
        </p:txBody>
      </p:sp>
      <p:sp>
        <p:nvSpPr>
          <p:cNvPr id="18" name="TextBox 17">
            <a:extLst>
              <a:ext uri="{FF2B5EF4-FFF2-40B4-BE49-F238E27FC236}">
                <a16:creationId xmlns:a16="http://schemas.microsoft.com/office/drawing/2014/main" id="{8BB80DCF-9C51-4835-9C80-6B4F213D4675}"/>
              </a:ext>
            </a:extLst>
          </p:cNvPr>
          <p:cNvSpPr txBox="1"/>
          <p:nvPr/>
        </p:nvSpPr>
        <p:spPr>
          <a:xfrm>
            <a:off x="3797529" y="1094484"/>
            <a:ext cx="5045058" cy="3254737"/>
          </a:xfrm>
          <a:prstGeom prst="rect">
            <a:avLst/>
          </a:prstGeom>
          <a:noFill/>
        </p:spPr>
        <p:txBody>
          <a:bodyPr wrap="square" rtlCol="0">
            <a:spAutoFit/>
          </a:bodyPr>
          <a:lstStyle/>
          <a:p>
            <a:endParaRPr lang="en-IE"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Previously reported field data needs to be in better condition, made more accessible.</a:t>
            </a:r>
          </a:p>
          <a:p>
            <a:pPr marL="214313" indent="-214313">
              <a:buFont typeface="Arial" panose="020B0604020202020204" pitchFamily="34" charset="0"/>
              <a:buChar char="•"/>
            </a:pPr>
            <a:endParaRPr lang="en-IE"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Physical media transfer included field data for…</a:t>
            </a:r>
          </a:p>
          <a:p>
            <a:pPr marL="557213" lvl="1"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66 x 3D surveys from 1978-2015</a:t>
            </a:r>
          </a:p>
          <a:p>
            <a:pPr marL="557213" lvl="1"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102 x 2D surveys from 1970-2015</a:t>
            </a:r>
          </a:p>
          <a:p>
            <a:pPr marL="214313" indent="-214313">
              <a:buFont typeface="Arial" panose="020B0604020202020204" pitchFamily="34" charset="0"/>
              <a:buChar char="•"/>
            </a:pPr>
            <a:endParaRPr lang="en-IE"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NDR currently has field data for 79 x 3D surveys readily available for users to access        </a:t>
            </a:r>
          </a:p>
          <a:p>
            <a:pPr marL="214313" indent="-214313">
              <a:buFont typeface="Arial" panose="020B0604020202020204" pitchFamily="34" charset="0"/>
              <a:buChar char="•"/>
            </a:pPr>
            <a:endParaRPr lang="en-IE"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In excess of 40TB of field data has been uploaded in the last 8 months.</a:t>
            </a:r>
          </a:p>
          <a:p>
            <a:pPr marL="214313" indent="-214313">
              <a:buFont typeface="Arial" panose="020B0604020202020204" pitchFamily="34" charset="0"/>
              <a:buChar char="•"/>
            </a:pPr>
            <a:endParaRPr lang="en-IE"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Field data previously reported are undergoing a systematic program of conditioning &amp; upload</a:t>
            </a:r>
            <a:endParaRPr lang="en-IE" sz="135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en-IE" sz="1350">
              <a:solidFill>
                <a:schemeClr val="accent5">
                  <a:lumMod val="50000"/>
                </a:schemeClr>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79117DD5-5A4F-4423-A918-363246610D3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spTree>
    <p:extLst>
      <p:ext uri="{BB962C8B-B14F-4D97-AF65-F5344CB8AC3E}">
        <p14:creationId xmlns:p14="http://schemas.microsoft.com/office/powerpoint/2010/main" val="2317481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D2BB-2D76-48EA-B0BE-A6AB11FE8942}"/>
              </a:ext>
            </a:extLst>
          </p:cNvPr>
          <p:cNvSpPr>
            <a:spLocks noGrp="1"/>
          </p:cNvSpPr>
          <p:nvPr>
            <p:ph type="title"/>
          </p:nvPr>
        </p:nvSpPr>
        <p:spPr/>
        <p:txBody>
          <a:bodyPr>
            <a:normAutofit/>
          </a:bodyPr>
          <a:lstStyle/>
          <a:p>
            <a:r>
              <a:rPr lang="en-IE" sz="2400" b="1">
                <a:solidFill>
                  <a:schemeClr val="accent5">
                    <a:lumMod val="50000"/>
                  </a:schemeClr>
                </a:solidFill>
                <a:latin typeface="Arial" panose="020B0604020202020204" pitchFamily="34" charset="0"/>
              </a:rPr>
              <a:t>Data Conditioning</a:t>
            </a:r>
            <a:endParaRPr lang="en-IE" sz="2400">
              <a:solidFill>
                <a:schemeClr val="accent5">
                  <a:lumMod val="50000"/>
                </a:schemeClr>
              </a:solidFill>
            </a:endParaRPr>
          </a:p>
        </p:txBody>
      </p:sp>
      <p:sp>
        <p:nvSpPr>
          <p:cNvPr id="18" name="TextBox 17">
            <a:extLst>
              <a:ext uri="{FF2B5EF4-FFF2-40B4-BE49-F238E27FC236}">
                <a16:creationId xmlns:a16="http://schemas.microsoft.com/office/drawing/2014/main" id="{8BB80DCF-9C51-4835-9C80-6B4F213D4675}"/>
              </a:ext>
            </a:extLst>
          </p:cNvPr>
          <p:cNvSpPr txBox="1"/>
          <p:nvPr/>
        </p:nvSpPr>
        <p:spPr>
          <a:xfrm>
            <a:off x="2973670" y="1209872"/>
            <a:ext cx="5868917" cy="3416320"/>
          </a:xfrm>
          <a:prstGeom prst="rect">
            <a:avLst/>
          </a:prstGeom>
          <a:noFill/>
        </p:spPr>
        <p:txBody>
          <a:bodyPr wrap="square" rtlCol="0">
            <a:spAutoFit/>
          </a:bodyPr>
          <a:lstStyle/>
          <a:p>
            <a:pPr marL="214313" indent="-214313">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Data conditioning addresses existing data structure, format and navigation irregularities</a:t>
            </a:r>
          </a:p>
          <a:p>
            <a:endParaRPr lang="en-GB"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Legacy field seismic is typically transcribed as a stream of tens of thousands of sequential SEG-D files:</a:t>
            </a:r>
          </a:p>
          <a:p>
            <a:pPr marL="214313" indent="-214313">
              <a:buFont typeface="Arial" panose="020B0604020202020204" pitchFamily="34" charset="0"/>
              <a:buChar char="•"/>
            </a:pPr>
            <a:endParaRPr lang="en-GB" sz="1200">
              <a:solidFill>
                <a:schemeClr val="accent5">
                  <a:lumMod val="50000"/>
                </a:schemeClr>
              </a:solidFill>
              <a:latin typeface="Arial" panose="020B0604020202020204" pitchFamily="34" charset="0"/>
              <a:cs typeface="Arial" panose="020B0604020202020204" pitchFamily="34" charset="0"/>
            </a:endParaRPr>
          </a:p>
          <a:p>
            <a:pPr marL="557213" lvl="1" indent="-214313">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Data required to be sorted into acquisition directories &amp; each file within renamed with its associated FFID as written in the header.</a:t>
            </a:r>
          </a:p>
          <a:p>
            <a:pPr marL="557213" lvl="1" indent="-214313">
              <a:buFont typeface="Wingdings" panose="05000000000000000000" pitchFamily="2" charset="2"/>
              <a:buChar char="ü"/>
            </a:pPr>
            <a:r>
              <a:rPr lang="en-GB" sz="1200">
                <a:solidFill>
                  <a:schemeClr val="accent5">
                    <a:lumMod val="50000"/>
                  </a:schemeClr>
                </a:solidFill>
                <a:latin typeface="Arial" panose="020B0604020202020204" pitchFamily="34" charset="0"/>
                <a:cs typeface="Arial" panose="020B0604020202020204" pitchFamily="34" charset="0"/>
              </a:rPr>
              <a:t>missing data / anomalies now identified</a:t>
            </a:r>
          </a:p>
          <a:p>
            <a:pPr lvl="1"/>
            <a:endParaRPr lang="en-GB" sz="1200">
              <a:solidFill>
                <a:schemeClr val="accent5">
                  <a:lumMod val="50000"/>
                </a:schemeClr>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Navigation P1 data are concatenated several sequences together into a single file and written in EBCDIC format:</a:t>
            </a:r>
            <a:br>
              <a:rPr lang="en-GB" sz="1200">
                <a:solidFill>
                  <a:schemeClr val="accent5">
                    <a:lumMod val="50000"/>
                  </a:schemeClr>
                </a:solidFill>
                <a:latin typeface="Arial" panose="020B0604020202020204" pitchFamily="34" charset="0"/>
                <a:cs typeface="Arial" panose="020B0604020202020204" pitchFamily="34" charset="0"/>
              </a:rPr>
            </a:br>
            <a:endParaRPr lang="en-GB" sz="1200">
              <a:solidFill>
                <a:schemeClr val="accent5">
                  <a:lumMod val="50000"/>
                </a:schemeClr>
              </a:solidFill>
              <a:latin typeface="Arial" panose="020B0604020202020204" pitchFamily="34" charset="0"/>
              <a:cs typeface="Arial" panose="020B0604020202020204" pitchFamily="34" charset="0"/>
            </a:endParaRPr>
          </a:p>
          <a:p>
            <a:pPr marL="600075" lvl="1" indent="-257175">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Concatenated files are required to be split into individual acquisition sequences with correct corresponding header &amp; reformatted to ASCII.</a:t>
            </a:r>
          </a:p>
          <a:p>
            <a:pPr marL="600075" lvl="1" indent="-257175">
              <a:buFont typeface="Wingdings" panose="05000000000000000000" pitchFamily="2" charset="2"/>
              <a:buChar char="ü"/>
            </a:pPr>
            <a:r>
              <a:rPr lang="en-GB" sz="1200">
                <a:solidFill>
                  <a:schemeClr val="accent5">
                    <a:lumMod val="50000"/>
                  </a:schemeClr>
                </a:solidFill>
                <a:latin typeface="Arial" panose="020B0604020202020204" pitchFamily="34" charset="0"/>
                <a:cs typeface="Arial" panose="020B0604020202020204" pitchFamily="34" charset="0"/>
              </a:rPr>
              <a:t>Shot points and timestamps from P1’s can be crosschecked with SEG-D files for each line ensuring we have all the correct data</a:t>
            </a:r>
          </a:p>
          <a:p>
            <a:endParaRPr lang="en-GB" sz="1200">
              <a:solidFill>
                <a:schemeClr val="accent5">
                  <a:lumMod val="50000"/>
                </a:schemeClr>
              </a:solidFill>
              <a:latin typeface="Arial" panose="020B0604020202020204" pitchFamily="34" charset="0"/>
              <a:cs typeface="Arial" panose="020B0604020202020204" pitchFamily="34" charset="0"/>
            </a:endParaRPr>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pic>
        <p:nvPicPr>
          <p:cNvPr id="4" name="Picture 3">
            <a:extLst>
              <a:ext uri="{FF2B5EF4-FFF2-40B4-BE49-F238E27FC236}">
                <a16:creationId xmlns:a16="http://schemas.microsoft.com/office/drawing/2014/main" id="{BE96934F-FC01-49AA-AC98-187C4CAF1EF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18465" y="1079929"/>
            <a:ext cx="1798214" cy="2328983"/>
          </a:xfrm>
          <a:prstGeom prst="rect">
            <a:avLst/>
          </a:prstGeom>
        </p:spPr>
      </p:pic>
      <p:pic>
        <p:nvPicPr>
          <p:cNvPr id="7" name="Picture 6">
            <a:extLst>
              <a:ext uri="{FF2B5EF4-FFF2-40B4-BE49-F238E27FC236}">
                <a16:creationId xmlns:a16="http://schemas.microsoft.com/office/drawing/2014/main" id="{56307D6C-5E30-41C7-B3AE-840AC3047F9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28193" y="3348912"/>
            <a:ext cx="1798214" cy="1578148"/>
          </a:xfrm>
          <a:prstGeom prst="rect">
            <a:avLst/>
          </a:prstGeom>
        </p:spPr>
      </p:pic>
    </p:spTree>
    <p:extLst>
      <p:ext uri="{BB962C8B-B14F-4D97-AF65-F5344CB8AC3E}">
        <p14:creationId xmlns:p14="http://schemas.microsoft.com/office/powerpoint/2010/main" val="3881511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D2BB-2D76-48EA-B0BE-A6AB11FE8942}"/>
              </a:ext>
            </a:extLst>
          </p:cNvPr>
          <p:cNvSpPr>
            <a:spLocks noGrp="1"/>
          </p:cNvSpPr>
          <p:nvPr>
            <p:ph type="title"/>
          </p:nvPr>
        </p:nvSpPr>
        <p:spPr/>
        <p:txBody>
          <a:bodyPr>
            <a:normAutofit/>
          </a:bodyPr>
          <a:lstStyle/>
          <a:p>
            <a:r>
              <a:rPr lang="en-IE" sz="2400" b="1" dirty="0">
                <a:solidFill>
                  <a:schemeClr val="accent5">
                    <a:lumMod val="50000"/>
                  </a:schemeClr>
                </a:solidFill>
                <a:latin typeface="Arial" panose="020B0604020202020204" pitchFamily="34" charset="0"/>
              </a:rPr>
              <a:t>Nav-Merge Value</a:t>
            </a:r>
            <a:endParaRPr lang="en-IE" sz="2400" dirty="0">
              <a:solidFill>
                <a:schemeClr val="accent5">
                  <a:lumMod val="50000"/>
                </a:schemeClr>
              </a:solidFill>
            </a:endParaRPr>
          </a:p>
        </p:txBody>
      </p:sp>
      <p:pic>
        <p:nvPicPr>
          <p:cNvPr id="5" name="Picture 4" descr="Timeslice of a nav merged seismic volume">
            <a:extLst>
              <a:ext uri="{FF2B5EF4-FFF2-40B4-BE49-F238E27FC236}">
                <a16:creationId xmlns:a16="http://schemas.microsoft.com/office/drawing/2014/main" id="{BF2B4B71-F1F5-47FA-A917-F521A9D02731}"/>
              </a:ext>
            </a:extLst>
          </p:cNvPr>
          <p:cNvPicPr>
            <a:picLocks noChangeAspect="1"/>
          </p:cNvPicPr>
          <p:nvPr/>
        </p:nvPicPr>
        <p:blipFill rotWithShape="1">
          <a:blip r:embed="rId3"/>
          <a:srcRect l="7608" t="3022" r="17391" b="6667"/>
          <a:stretch/>
        </p:blipFill>
        <p:spPr>
          <a:xfrm>
            <a:off x="328366" y="2986392"/>
            <a:ext cx="2513303" cy="1452131"/>
          </a:xfrm>
          <a:prstGeom prst="rect">
            <a:avLst/>
          </a:prstGeom>
        </p:spPr>
      </p:pic>
      <p:sp>
        <p:nvSpPr>
          <p:cNvPr id="18" name="TextBox 17">
            <a:extLst>
              <a:ext uri="{FF2B5EF4-FFF2-40B4-BE49-F238E27FC236}">
                <a16:creationId xmlns:a16="http://schemas.microsoft.com/office/drawing/2014/main" id="{8BB80DCF-9C51-4835-9C80-6B4F213D4675}"/>
              </a:ext>
            </a:extLst>
          </p:cNvPr>
          <p:cNvSpPr txBox="1"/>
          <p:nvPr/>
        </p:nvSpPr>
        <p:spPr>
          <a:xfrm>
            <a:off x="2940887" y="894862"/>
            <a:ext cx="5901700" cy="3624069"/>
          </a:xfrm>
          <a:prstGeom prst="rect">
            <a:avLst/>
          </a:prstGeom>
          <a:noFill/>
        </p:spPr>
        <p:txBody>
          <a:bodyPr wrap="square" rtlCol="0">
            <a:spAutoFit/>
          </a:bodyPr>
          <a:lstStyle/>
          <a:p>
            <a:pPr algn="ctr" defTabSz="685800">
              <a:defRPr/>
            </a:pPr>
            <a:r>
              <a:rPr lang="en-GB" sz="1350">
                <a:ln w="0"/>
                <a:solidFill>
                  <a:prstClr val="black"/>
                </a:solidFill>
                <a:latin typeface="Calibri" panose="020F0502020204030204"/>
              </a:rPr>
              <a:t> </a:t>
            </a:r>
          </a:p>
          <a:p>
            <a:pPr lvl="1"/>
            <a:r>
              <a:rPr lang="en-GB" sz="1200">
                <a:ln w="0"/>
                <a:solidFill>
                  <a:schemeClr val="accent5">
                    <a:lumMod val="50000"/>
                  </a:schemeClr>
                </a:solidFill>
                <a:latin typeface="Arial" panose="020B0604020202020204" pitchFamily="34" charset="0"/>
                <a:cs typeface="Arial" panose="020B0604020202020204" pitchFamily="34" charset="0"/>
              </a:rPr>
              <a:t>Nav-merge is a universal data processing step  - it only needs doing once (correctly!)</a:t>
            </a:r>
          </a:p>
          <a:p>
            <a:pPr marL="900113" lvl="2" indent="-214313">
              <a:buFont typeface="Arial" panose="020B0604020202020204" pitchFamily="34" charset="0"/>
              <a:buChar char="•"/>
            </a:pPr>
            <a:r>
              <a:rPr lang="en-GB" sz="1200">
                <a:ln w="0"/>
                <a:solidFill>
                  <a:schemeClr val="accent5">
                    <a:lumMod val="50000"/>
                  </a:schemeClr>
                </a:solidFill>
                <a:latin typeface="Arial" panose="020B0604020202020204" pitchFamily="34" charset="0"/>
                <a:cs typeface="Arial" panose="020B0604020202020204" pitchFamily="34" charset="0"/>
              </a:rPr>
              <a:t>Seismic and associated Navigation data locked together, losing either renders data worthless. </a:t>
            </a:r>
          </a:p>
          <a:p>
            <a:pPr marL="900113" lvl="2" indent="-214313">
              <a:buFont typeface="Wingdings" panose="05000000000000000000" pitchFamily="2" charset="2"/>
              <a:buChar char="ü"/>
            </a:pPr>
            <a:r>
              <a:rPr lang="en-GB" sz="1200">
                <a:ln w="0"/>
                <a:solidFill>
                  <a:schemeClr val="accent5">
                    <a:lumMod val="50000"/>
                  </a:schemeClr>
                </a:solidFill>
                <a:latin typeface="Arial" panose="020B0604020202020204" pitchFamily="34" charset="0"/>
                <a:cs typeface="Arial" panose="020B0604020202020204" pitchFamily="34" charset="0"/>
              </a:rPr>
              <a:t>Data in ‘processing ready’ state, duplication of effort removed</a:t>
            </a:r>
          </a:p>
          <a:p>
            <a:pPr lvl="1"/>
            <a:endParaRPr lang="en-GB" sz="1200">
              <a:ln w="0"/>
              <a:solidFill>
                <a:schemeClr val="accent5">
                  <a:lumMod val="50000"/>
                </a:schemeClr>
              </a:solidFill>
              <a:latin typeface="Arial" panose="020B0604020202020204" pitchFamily="34" charset="0"/>
              <a:cs typeface="Arial" panose="020B0604020202020204" pitchFamily="34" charset="0"/>
            </a:endParaRPr>
          </a:p>
          <a:p>
            <a:pPr lvl="1"/>
            <a:r>
              <a:rPr lang="en-GB" sz="1200">
                <a:ln w="0"/>
                <a:solidFill>
                  <a:schemeClr val="accent5">
                    <a:lumMod val="50000"/>
                  </a:schemeClr>
                </a:solidFill>
                <a:latin typeface="Arial" panose="020B0604020202020204" pitchFamily="34" charset="0"/>
                <a:cs typeface="Arial" panose="020B0604020202020204" pitchFamily="34" charset="0"/>
              </a:rPr>
              <a:t>Confirmation SEG-D &amp; P1 data belong to the survey and each other and all expected data are present and correct. </a:t>
            </a:r>
          </a:p>
          <a:p>
            <a:pPr marL="900113" lvl="2" indent="-214313">
              <a:buFont typeface="Arial" panose="020B0604020202020204" pitchFamily="34" charset="0"/>
              <a:buChar char="•"/>
            </a:pPr>
            <a:r>
              <a:rPr lang="en-GB" sz="1200">
                <a:ln w="0"/>
                <a:solidFill>
                  <a:schemeClr val="accent5">
                    <a:lumMod val="50000"/>
                  </a:schemeClr>
                </a:solidFill>
                <a:latin typeface="Arial" panose="020B0604020202020204" pitchFamily="34" charset="0"/>
                <a:cs typeface="Arial" panose="020B0604020202020204" pitchFamily="34" charset="0"/>
              </a:rPr>
              <a:t>Highlights errors in transcription, incorrect tape labels, missing data, corrupted files</a:t>
            </a:r>
          </a:p>
          <a:p>
            <a:pPr marL="900113" lvl="2" indent="-214313">
              <a:buFont typeface="Wingdings" panose="05000000000000000000" pitchFamily="2" charset="2"/>
              <a:buChar char="ü"/>
            </a:pPr>
            <a:r>
              <a:rPr lang="en-GB" sz="1200">
                <a:ln w="0"/>
                <a:solidFill>
                  <a:schemeClr val="accent5">
                    <a:lumMod val="50000"/>
                  </a:schemeClr>
                </a:solidFill>
                <a:latin typeface="Arial" panose="020B0604020202020204" pitchFamily="34" charset="0"/>
                <a:cs typeface="Arial" panose="020B0604020202020204" pitchFamily="34" charset="0"/>
              </a:rPr>
              <a:t>Fixes can be applied in a timely manner whilst expertise is readily available</a:t>
            </a:r>
          </a:p>
          <a:p>
            <a:pPr lvl="1"/>
            <a:endParaRPr lang="en-GB" sz="1200">
              <a:ln w="0"/>
              <a:solidFill>
                <a:schemeClr val="accent5">
                  <a:lumMod val="50000"/>
                </a:schemeClr>
              </a:solidFill>
              <a:latin typeface="Arial" panose="020B0604020202020204" pitchFamily="34" charset="0"/>
              <a:cs typeface="Arial" panose="020B0604020202020204" pitchFamily="34" charset="0"/>
            </a:endParaRPr>
          </a:p>
          <a:p>
            <a:pPr lvl="1"/>
            <a:r>
              <a:rPr lang="en-GB" sz="1200">
                <a:ln w="0"/>
                <a:solidFill>
                  <a:schemeClr val="accent5">
                    <a:lumMod val="50000"/>
                  </a:schemeClr>
                </a:solidFill>
                <a:latin typeface="Arial" panose="020B0604020202020204" pitchFamily="34" charset="0"/>
                <a:cs typeface="Arial" panose="020B0604020202020204" pitchFamily="34" charset="0"/>
              </a:rPr>
              <a:t>Homogenous format throughout the NDR.</a:t>
            </a:r>
          </a:p>
          <a:p>
            <a:pPr marL="900113" lvl="2" indent="-214313">
              <a:buFont typeface="Arial" panose="020B0604020202020204" pitchFamily="34" charset="0"/>
              <a:buChar char="•"/>
            </a:pPr>
            <a:r>
              <a:rPr lang="en-GB" sz="1200">
                <a:ln w="0"/>
                <a:solidFill>
                  <a:schemeClr val="accent5">
                    <a:lumMod val="50000"/>
                  </a:schemeClr>
                </a:solidFill>
                <a:latin typeface="Arial" panose="020B0604020202020204" pitchFamily="34" charset="0"/>
                <a:cs typeface="Arial" panose="020B0604020202020204" pitchFamily="34" charset="0"/>
              </a:rPr>
              <a:t>Vastly reduced number of individual files per survey (millions to hundreds) </a:t>
            </a:r>
          </a:p>
          <a:p>
            <a:pPr marL="900113" lvl="2" indent="-214313">
              <a:buFont typeface="Wingdings" panose="05000000000000000000" pitchFamily="2" charset="2"/>
              <a:buChar char="ü"/>
            </a:pPr>
            <a:r>
              <a:rPr lang="en-IE" sz="1200">
                <a:ln w="0"/>
                <a:solidFill>
                  <a:schemeClr val="accent5">
                    <a:lumMod val="50000"/>
                  </a:schemeClr>
                </a:solidFill>
                <a:latin typeface="Arial" panose="020B0604020202020204" pitchFamily="34" charset="0"/>
                <a:cs typeface="Arial" panose="020B0604020202020204" pitchFamily="34" charset="0"/>
              </a:rPr>
              <a:t>Mitigation of data loss, ready</a:t>
            </a:r>
            <a:r>
              <a:rPr lang="en-GB" sz="1200">
                <a:ln w="0"/>
                <a:solidFill>
                  <a:schemeClr val="accent5">
                    <a:lumMod val="50000"/>
                  </a:schemeClr>
                </a:solidFill>
                <a:latin typeface="Arial" panose="020B0604020202020204" pitchFamily="34" charset="0"/>
                <a:cs typeface="Arial" panose="020B0604020202020204" pitchFamily="34" charset="0"/>
              </a:rPr>
              <a:t> for machine learning / future tech</a:t>
            </a:r>
          </a:p>
          <a:p>
            <a:pPr lvl="1"/>
            <a:endParaRPr lang="en-GB" sz="1200">
              <a:ln w="0"/>
              <a:solidFill>
                <a:srgbClr val="002060"/>
              </a:solidFill>
              <a:latin typeface="Arial" panose="020B0604020202020204" pitchFamily="34" charset="0"/>
              <a:cs typeface="Arial" panose="020B0604020202020204" pitchFamily="34" charset="0"/>
            </a:endParaRPr>
          </a:p>
        </p:txBody>
      </p:sp>
      <p:pic>
        <p:nvPicPr>
          <p:cNvPr id="21" name="Picture 20" descr="Moveout logo">
            <a:extLst>
              <a:ext uri="{FF2B5EF4-FFF2-40B4-BE49-F238E27FC236}">
                <a16:creationId xmlns:a16="http://schemas.microsoft.com/office/drawing/2014/main" id="{79117DD5-5A4F-4423-A918-363246610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pic>
        <p:nvPicPr>
          <p:cNvPr id="6" name="Picture 5">
            <a:extLst>
              <a:ext uri="{FF2B5EF4-FFF2-40B4-BE49-F238E27FC236}">
                <a16:creationId xmlns:a16="http://schemas.microsoft.com/office/drawing/2014/main" id="{DABDB6E4-FDFC-4E21-A200-420BCBFD58A0}"/>
              </a:ext>
              <a:ext uri="{C183D7F6-B498-43B3-948B-1728B52AA6E4}">
                <adec:decorative xmlns:adec="http://schemas.microsoft.com/office/drawing/2017/decorative" val="1"/>
              </a:ext>
            </a:extLst>
          </p:cNvPr>
          <p:cNvPicPr>
            <a:picLocks noChangeAspect="1"/>
          </p:cNvPicPr>
          <p:nvPr/>
        </p:nvPicPr>
        <p:blipFill rotWithShape="1">
          <a:blip r:embed="rId5"/>
          <a:srcRect l="1468" t="4325" r="8951" b="-4325"/>
          <a:stretch/>
        </p:blipFill>
        <p:spPr>
          <a:xfrm>
            <a:off x="324000" y="1083227"/>
            <a:ext cx="2517669" cy="1695534"/>
          </a:xfrm>
          <a:prstGeom prst="rect">
            <a:avLst/>
          </a:prstGeom>
        </p:spPr>
      </p:pic>
    </p:spTree>
    <p:extLst>
      <p:ext uri="{BB962C8B-B14F-4D97-AF65-F5344CB8AC3E}">
        <p14:creationId xmlns:p14="http://schemas.microsoft.com/office/powerpoint/2010/main" val="59651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D2BB-2D76-48EA-B0BE-A6AB11FE8942}"/>
              </a:ext>
            </a:extLst>
          </p:cNvPr>
          <p:cNvSpPr>
            <a:spLocks noGrp="1"/>
          </p:cNvSpPr>
          <p:nvPr>
            <p:ph type="title"/>
          </p:nvPr>
        </p:nvSpPr>
        <p:spPr/>
        <p:txBody>
          <a:bodyPr>
            <a:normAutofit/>
          </a:bodyPr>
          <a:lstStyle/>
          <a:p>
            <a:r>
              <a:rPr lang="en-IE" sz="2400" b="1" dirty="0">
                <a:solidFill>
                  <a:schemeClr val="accent5">
                    <a:lumMod val="50000"/>
                  </a:schemeClr>
                </a:solidFill>
                <a:latin typeface="Arial" panose="020B0604020202020204" pitchFamily="34" charset="0"/>
              </a:rPr>
              <a:t>Here to help</a:t>
            </a:r>
            <a:endParaRPr lang="en-IE" sz="2400" dirty="0">
              <a:solidFill>
                <a:schemeClr val="accent5">
                  <a:lumMod val="50000"/>
                </a:schemeClr>
              </a:solidFill>
            </a:endParaRPr>
          </a:p>
        </p:txBody>
      </p:sp>
      <p:pic>
        <p:nvPicPr>
          <p:cNvPr id="4" name="Picture 3" descr="Example of poor quality seismic data">
            <a:extLst>
              <a:ext uri="{FF2B5EF4-FFF2-40B4-BE49-F238E27FC236}">
                <a16:creationId xmlns:a16="http://schemas.microsoft.com/office/drawing/2014/main" id="{57605E75-1955-4BFD-8259-44ACD850A74A}"/>
              </a:ext>
              <a:ext uri="{C183D7F6-B498-43B3-948B-1728B52AA6E4}">
                <adec:decorative xmlns:adec="http://schemas.microsoft.com/office/drawing/2017/decorative" val="0"/>
              </a:ext>
            </a:extLst>
          </p:cNvPr>
          <p:cNvPicPr>
            <a:picLocks noChangeAspect="1"/>
          </p:cNvPicPr>
          <p:nvPr/>
        </p:nvPicPr>
        <p:blipFill rotWithShape="1">
          <a:blip r:embed="rId3"/>
          <a:srcRect l="13505" r="13027"/>
          <a:stretch/>
        </p:blipFill>
        <p:spPr>
          <a:xfrm>
            <a:off x="298023" y="1120276"/>
            <a:ext cx="2835000" cy="1719221"/>
          </a:xfrm>
          <a:prstGeom prst="rect">
            <a:avLst/>
          </a:prstGeom>
        </p:spPr>
      </p:pic>
      <p:pic>
        <p:nvPicPr>
          <p:cNvPr id="7" name="Picture 6" descr="Example of improved quality seismic data">
            <a:extLst>
              <a:ext uri="{FF2B5EF4-FFF2-40B4-BE49-F238E27FC236}">
                <a16:creationId xmlns:a16="http://schemas.microsoft.com/office/drawing/2014/main" id="{D7C74BC2-FC27-41EA-818C-9E5088EF8467}"/>
              </a:ext>
            </a:extLst>
          </p:cNvPr>
          <p:cNvPicPr>
            <a:picLocks noChangeAspect="1"/>
          </p:cNvPicPr>
          <p:nvPr/>
        </p:nvPicPr>
        <p:blipFill rotWithShape="1">
          <a:blip r:embed="rId4"/>
          <a:srcRect l="7077" t="4683" r="3612" b="-4683"/>
          <a:stretch/>
        </p:blipFill>
        <p:spPr>
          <a:xfrm>
            <a:off x="298023" y="2839498"/>
            <a:ext cx="2835000" cy="1436165"/>
          </a:xfrm>
          <a:prstGeom prst="rect">
            <a:avLst/>
          </a:prstGeom>
        </p:spPr>
      </p:pic>
      <p:sp>
        <p:nvSpPr>
          <p:cNvPr id="8" name="TextBox 7">
            <a:extLst>
              <a:ext uri="{FF2B5EF4-FFF2-40B4-BE49-F238E27FC236}">
                <a16:creationId xmlns:a16="http://schemas.microsoft.com/office/drawing/2014/main" id="{F44CFAA9-E07B-466B-8013-26ADE5E16E50}"/>
              </a:ext>
            </a:extLst>
          </p:cNvPr>
          <p:cNvSpPr txBox="1"/>
          <p:nvPr/>
        </p:nvSpPr>
        <p:spPr>
          <a:xfrm>
            <a:off x="3618751" y="490705"/>
            <a:ext cx="5223836" cy="2446805"/>
          </a:xfrm>
          <a:prstGeom prst="rect">
            <a:avLst/>
          </a:prstGeom>
        </p:spPr>
        <p:txBody>
          <a:bodyPr vert="horz" lIns="68580" tIns="34290" rIns="68580" bIns="34290" rtlCol="0">
            <a:normAutofit/>
          </a:bodyPr>
          <a:lstStyle/>
          <a:p>
            <a:pPr marL="42863">
              <a:spcBef>
                <a:spcPct val="20000"/>
              </a:spcBef>
            </a:pPr>
            <a:r>
              <a:rPr lang="en-IE">
                <a:solidFill>
                  <a:schemeClr val="accent5">
                    <a:lumMod val="50000"/>
                  </a:schemeClr>
                </a:solidFill>
                <a:latin typeface="Arial" panose="020B0604020202020204" pitchFamily="34" charset="0"/>
                <a:cs typeface="Arial" panose="020B0604020202020204" pitchFamily="34" charset="0"/>
              </a:rPr>
              <a:t>Please use the Support Desk and access Moveout’s expertise</a:t>
            </a:r>
          </a:p>
          <a:p>
            <a:pPr marL="42863">
              <a:spcBef>
                <a:spcPct val="20000"/>
              </a:spcBef>
            </a:pPr>
            <a:endParaRPr lang="en-IE">
              <a:solidFill>
                <a:schemeClr val="accent5">
                  <a:lumMod val="50000"/>
                </a:schemeClr>
              </a:solidFill>
              <a:latin typeface="Arial" panose="020B0604020202020204" pitchFamily="34" charset="0"/>
              <a:cs typeface="Arial" panose="020B0604020202020204" pitchFamily="34" charset="0"/>
            </a:endParaRPr>
          </a:p>
          <a:p>
            <a:pPr marL="257175" indent="-214313">
              <a:spcBef>
                <a:spcPct val="20000"/>
              </a:spcBef>
              <a:buFont typeface="Arial" panose="020B0604020202020204" pitchFamily="34" charset="0"/>
              <a:buChar char="•"/>
            </a:pPr>
            <a:r>
              <a:rPr lang="en-IE" sz="1200">
                <a:solidFill>
                  <a:schemeClr val="accent5">
                    <a:lumMod val="50000"/>
                  </a:schemeClr>
                </a:solidFill>
                <a:latin typeface="Arial" panose="020B0604020202020204" pitchFamily="34" charset="0"/>
                <a:cs typeface="Arial" panose="020B0604020202020204" pitchFamily="34" charset="0"/>
              </a:rPr>
              <a:t>Accessible field data volume in the NDR is growing all the time</a:t>
            </a:r>
            <a:endParaRPr lang="en-GB" sz="1200" b="1">
              <a:solidFill>
                <a:schemeClr val="accent5">
                  <a:lumMod val="50000"/>
                </a:schemeClr>
              </a:solidFill>
              <a:latin typeface="Arial" panose="020B0604020202020204" pitchFamily="34" charset="0"/>
              <a:cs typeface="Arial" panose="020B0604020202020204" pitchFamily="34" charset="0"/>
            </a:endParaRPr>
          </a:p>
          <a:p>
            <a:pPr marL="385763" lvl="1">
              <a:spcBef>
                <a:spcPct val="20000"/>
              </a:spcBef>
            </a:pPr>
            <a:endParaRPr lang="en-GB" sz="1200">
              <a:solidFill>
                <a:schemeClr val="accent5">
                  <a:lumMod val="50000"/>
                </a:schemeClr>
              </a:solidFill>
              <a:latin typeface="Arial" panose="020B0604020202020204" pitchFamily="34" charset="0"/>
              <a:cs typeface="Arial" panose="020B0604020202020204" pitchFamily="34" charset="0"/>
            </a:endParaRPr>
          </a:p>
          <a:p>
            <a:pPr marL="257175" indent="-214313">
              <a:spcBef>
                <a:spcPct val="20000"/>
              </a:spcBef>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For assistance with any physical media data upload to NDR</a:t>
            </a:r>
          </a:p>
          <a:p>
            <a:pPr marL="642938" lvl="1" indent="-257175">
              <a:spcBef>
                <a:spcPct val="20000"/>
              </a:spcBef>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	Nav-merge, data reformat, standardisation and conditioning </a:t>
            </a:r>
          </a:p>
          <a:p>
            <a:pPr marL="642938" lvl="1" indent="-257175">
              <a:lnSpc>
                <a:spcPct val="90000"/>
              </a:lnSpc>
              <a:spcBef>
                <a:spcPct val="20000"/>
              </a:spcBef>
              <a:buFont typeface="Arial" panose="020B0604020202020204" pitchFamily="34" charset="0"/>
              <a:buChar char="•"/>
            </a:pPr>
            <a:r>
              <a:rPr lang="en-GB" sz="1200">
                <a:solidFill>
                  <a:schemeClr val="accent5">
                    <a:lumMod val="50000"/>
                  </a:schemeClr>
                </a:solidFill>
                <a:latin typeface="Arial" panose="020B0604020202020204" pitchFamily="34" charset="0"/>
                <a:cs typeface="Arial" panose="020B0604020202020204" pitchFamily="34" charset="0"/>
              </a:rPr>
              <a:t>	Navigation processing / reprocessing / transformation</a:t>
            </a:r>
          </a:p>
          <a:p>
            <a:pPr marL="385763" lvl="1">
              <a:lnSpc>
                <a:spcPct val="90000"/>
              </a:lnSpc>
              <a:spcBef>
                <a:spcPct val="20000"/>
              </a:spcBef>
            </a:pPr>
            <a:endParaRPr lang="en-GB" sz="1200"/>
          </a:p>
          <a:p>
            <a:pPr marL="385763" lvl="1">
              <a:lnSpc>
                <a:spcPct val="90000"/>
              </a:lnSpc>
              <a:spcBef>
                <a:spcPct val="20000"/>
              </a:spcBef>
            </a:pPr>
            <a:endParaRPr lang="en-GB" sz="1200"/>
          </a:p>
          <a:p>
            <a:pPr marL="42863">
              <a:lnSpc>
                <a:spcPct val="90000"/>
              </a:lnSpc>
              <a:spcBef>
                <a:spcPct val="20000"/>
              </a:spcBef>
            </a:pPr>
            <a:endParaRPr lang="en-GB" sz="1125"/>
          </a:p>
        </p:txBody>
      </p:sp>
      <p:sp>
        <p:nvSpPr>
          <p:cNvPr id="11" name="TextBox 10">
            <a:extLst>
              <a:ext uri="{FF2B5EF4-FFF2-40B4-BE49-F238E27FC236}">
                <a16:creationId xmlns:a16="http://schemas.microsoft.com/office/drawing/2014/main" id="{D6625F89-F3B5-4BB4-8A96-3F179A0A9CA2}"/>
              </a:ext>
            </a:extLst>
          </p:cNvPr>
          <p:cNvSpPr txBox="1"/>
          <p:nvPr/>
        </p:nvSpPr>
        <p:spPr>
          <a:xfrm>
            <a:off x="298023" y="4340256"/>
            <a:ext cx="2835000" cy="507831"/>
          </a:xfrm>
          <a:prstGeom prst="rect">
            <a:avLst/>
          </a:prstGeom>
          <a:noFill/>
          <a:ln>
            <a:solidFill>
              <a:schemeClr val="accent1"/>
            </a:solidFill>
          </a:ln>
        </p:spPr>
        <p:txBody>
          <a:bodyPr wrap="square" rtlCol="0">
            <a:spAutoFit/>
          </a:bodyPr>
          <a:lstStyle/>
          <a:p>
            <a:pPr algn="ctr"/>
            <a:r>
              <a:rPr lang="en-GB" sz="900" b="1">
                <a:solidFill>
                  <a:schemeClr val="accent1">
                    <a:lumMod val="75000"/>
                  </a:schemeClr>
                </a:solidFill>
                <a:latin typeface="Arial" panose="020B0604020202020204" pitchFamily="34" charset="0"/>
                <a:cs typeface="Arial" panose="020B0604020202020204" pitchFamily="34" charset="0"/>
              </a:rPr>
              <a:t>Problematic Nav-Merge fixed by Moveout</a:t>
            </a:r>
          </a:p>
          <a:p>
            <a:pPr algn="ctr"/>
            <a:r>
              <a:rPr lang="en-GB" sz="900">
                <a:solidFill>
                  <a:schemeClr val="accent1">
                    <a:lumMod val="75000"/>
                  </a:schemeClr>
                </a:solidFill>
                <a:latin typeface="Arial" panose="020B0604020202020204" pitchFamily="34" charset="0"/>
                <a:cs typeface="Arial" panose="020B0604020202020204" pitchFamily="34" charset="0"/>
              </a:rPr>
              <a:t>Top = LMO of original merge (3 streamers, 1 </a:t>
            </a:r>
            <a:r>
              <a:rPr lang="en-GB" sz="900" err="1">
                <a:solidFill>
                  <a:schemeClr val="accent1">
                    <a:lumMod val="75000"/>
                  </a:schemeClr>
                </a:solidFill>
                <a:latin typeface="Arial" panose="020B0604020202020204" pitchFamily="34" charset="0"/>
                <a:cs typeface="Arial" panose="020B0604020202020204" pitchFamily="34" charset="0"/>
              </a:rPr>
              <a:t>seq</a:t>
            </a:r>
            <a:r>
              <a:rPr lang="en-GB" sz="900">
                <a:solidFill>
                  <a:schemeClr val="accent1">
                    <a:lumMod val="75000"/>
                  </a:schemeClr>
                </a:solidFill>
                <a:latin typeface="Arial" panose="020B0604020202020204" pitchFamily="34" charset="0"/>
                <a:cs typeface="Arial" panose="020B0604020202020204" pitchFamily="34" charset="0"/>
              </a:rPr>
              <a:t>)</a:t>
            </a:r>
          </a:p>
          <a:p>
            <a:pPr algn="ctr"/>
            <a:r>
              <a:rPr lang="en-GB" sz="900">
                <a:solidFill>
                  <a:schemeClr val="accent1">
                    <a:lumMod val="75000"/>
                  </a:schemeClr>
                </a:solidFill>
                <a:latin typeface="Arial" panose="020B0604020202020204" pitchFamily="34" charset="0"/>
                <a:cs typeface="Arial" panose="020B0604020202020204" pitchFamily="34" charset="0"/>
              </a:rPr>
              <a:t>Bottom = Moveout fix same data</a:t>
            </a:r>
          </a:p>
        </p:txBody>
      </p:sp>
      <p:sp>
        <p:nvSpPr>
          <p:cNvPr id="10" name="TextBox 9">
            <a:extLst>
              <a:ext uri="{FF2B5EF4-FFF2-40B4-BE49-F238E27FC236}">
                <a16:creationId xmlns:a16="http://schemas.microsoft.com/office/drawing/2014/main" id="{43265D5D-3B4E-47D8-9372-58B2C2C05859}"/>
              </a:ext>
              <a:ext uri="{C183D7F6-B498-43B3-948B-1728B52AA6E4}">
                <adec:decorative xmlns:adec="http://schemas.microsoft.com/office/drawing/2017/decorative" val="1"/>
              </a:ext>
            </a:extLst>
          </p:cNvPr>
          <p:cNvSpPr txBox="1"/>
          <p:nvPr/>
        </p:nvSpPr>
        <p:spPr>
          <a:xfrm>
            <a:off x="6079331" y="3004330"/>
            <a:ext cx="3064669" cy="300082"/>
          </a:xfrm>
          <a:prstGeom prst="rect">
            <a:avLst/>
          </a:prstGeom>
          <a:noFill/>
        </p:spPr>
        <p:txBody>
          <a:bodyPr wrap="square">
            <a:spAutoFit/>
          </a:bodyPr>
          <a:lstStyle/>
          <a:p>
            <a:r>
              <a:rPr lang="en-GB" sz="1350">
                <a:solidFill>
                  <a:schemeClr val="accent1">
                    <a:lumMod val="75000"/>
                  </a:schemeClr>
                </a:solidFill>
              </a:rPr>
              <a:t>https://support.uk-ndr.co.uk</a:t>
            </a:r>
          </a:p>
        </p:txBody>
      </p:sp>
      <p:pic>
        <p:nvPicPr>
          <p:cNvPr id="3" name="Picture 2">
            <a:extLst>
              <a:ext uri="{FF2B5EF4-FFF2-40B4-BE49-F238E27FC236}">
                <a16:creationId xmlns:a16="http://schemas.microsoft.com/office/drawing/2014/main" id="{803B8445-7B8F-4252-B290-457F6C649CF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849032" y="2941410"/>
            <a:ext cx="2045012" cy="1641220"/>
          </a:xfrm>
          <a:prstGeom prst="rect">
            <a:avLst/>
          </a:prstGeom>
        </p:spPr>
      </p:pic>
      <p:pic>
        <p:nvPicPr>
          <p:cNvPr id="21" name="Picture 20">
            <a:extLst>
              <a:ext uri="{FF2B5EF4-FFF2-40B4-BE49-F238E27FC236}">
                <a16:creationId xmlns:a16="http://schemas.microsoft.com/office/drawing/2014/main" id="{79117DD5-5A4F-4423-A918-363246610D3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9414" y="4410979"/>
            <a:ext cx="1683173" cy="350100"/>
          </a:xfrm>
          <a:prstGeom prst="rect">
            <a:avLst/>
          </a:prstGeom>
        </p:spPr>
      </p:pic>
    </p:spTree>
    <p:extLst>
      <p:ext uri="{BB962C8B-B14F-4D97-AF65-F5344CB8AC3E}">
        <p14:creationId xmlns:p14="http://schemas.microsoft.com/office/powerpoint/2010/main" val="3115121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FA8D4D3-C041-9045-A32E-DF35095C5535}"/>
              </a:ext>
            </a:extLst>
          </p:cNvPr>
          <p:cNvSpPr txBox="1">
            <a:spLocks noGrp="1"/>
          </p:cNvSpPr>
          <p:nvPr>
            <p:ph type="title" idx="4294967295"/>
          </p:nvPr>
        </p:nvSpPr>
        <p:spPr>
          <a:xfrm>
            <a:off x="309231" y="4745323"/>
            <a:ext cx="4212468" cy="2192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rgbClr val="FDC600"/>
                </a:solidFill>
                <a:effectLst/>
                <a:uLnTx/>
                <a:uFillTx/>
                <a:latin typeface="Calibri" panose="020F0502020204030204"/>
                <a:ea typeface="+mn-ea"/>
                <a:cs typeface="+mn-cs"/>
              </a:rPr>
              <a:t>Date: </a:t>
            </a:r>
            <a:r>
              <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rPr>
              <a:t>1 March 2020 | Nick </a:t>
            </a:r>
            <a:r>
              <a:rPr kumimoji="0" lang="en-US" sz="825" b="0" i="0" u="none" strike="noStrike" kern="1200" cap="none" spc="0" normalizeH="0" baseline="0" noProof="0" dirty="0" err="1">
                <a:ln>
                  <a:noFill/>
                </a:ln>
                <a:solidFill>
                  <a:prstClr val="white"/>
                </a:solidFill>
                <a:effectLst/>
                <a:uLnTx/>
                <a:uFillTx/>
                <a:latin typeface="Calibri" panose="020F0502020204030204"/>
                <a:ea typeface="+mn-ea"/>
                <a:cs typeface="+mn-cs"/>
              </a:rPr>
              <a:t>Fosbery</a:t>
            </a:r>
            <a:r>
              <a:rPr kumimoji="0" lang="en-US" sz="825"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5" name="Rectangle 4">
            <a:extLst>
              <a:ext uri="{FF2B5EF4-FFF2-40B4-BE49-F238E27FC236}">
                <a16:creationId xmlns:a16="http://schemas.microsoft.com/office/drawing/2014/main" id="{6964DCCC-B290-7449-84ED-C2999CF1A2A2}"/>
              </a:ext>
            </a:extLst>
          </p:cNvPr>
          <p:cNvSpPr/>
          <p:nvPr/>
        </p:nvSpPr>
        <p:spPr>
          <a:xfrm>
            <a:off x="-1" y="3697014"/>
            <a:ext cx="6660931" cy="880895"/>
          </a:xfrm>
          <a:prstGeom prst="rect">
            <a:avLst/>
          </a:prstGeom>
          <a:gradFill>
            <a:gsLst>
              <a:gs pos="97000">
                <a:srgbClr val="005595"/>
              </a:gs>
              <a:gs pos="97000">
                <a:srgbClr val="FDC7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351000" rtlCol="0" anchor="ctr"/>
          <a:lstStyle/>
          <a:p>
            <a:pPr defTabSz="685800"/>
            <a:r>
              <a:rPr lang="en-GB" sz="3000" dirty="0">
                <a:solidFill>
                  <a:prstClr val="white"/>
                </a:solidFill>
                <a:latin typeface="Segoe UI Light" panose="020B0502040204020203" pitchFamily="34" charset="0"/>
                <a:cs typeface="Segoe UI Light" panose="020B0502040204020203" pitchFamily="34" charset="0"/>
              </a:rPr>
              <a:t>NDR User Group</a:t>
            </a:r>
          </a:p>
          <a:p>
            <a:pPr defTabSz="685800"/>
            <a:r>
              <a:rPr lang="en-GB" sz="2400" dirty="0">
                <a:solidFill>
                  <a:srgbClr val="FDC706"/>
                </a:solidFill>
                <a:latin typeface="Segoe UI Light" panose="020B0502040204020203" pitchFamily="34" charset="0"/>
                <a:cs typeface="Segoe UI Light" panose="020B0502040204020203" pitchFamily="34" charset="0"/>
              </a:rPr>
              <a:t>Machine Readable PDF conversion</a:t>
            </a:r>
            <a:endParaRPr lang="en-GB" sz="3000" dirty="0">
              <a:solidFill>
                <a:prstClr val="white"/>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28928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96BEB3-56DD-483E-BEDF-ED5063256AD2}"/>
              </a:ext>
            </a:extLst>
          </p:cNvPr>
          <p:cNvSpPr>
            <a:spLocks noGrp="1"/>
          </p:cNvSpPr>
          <p:nvPr>
            <p:ph type="title" idx="4294967295"/>
          </p:nvPr>
        </p:nvSpPr>
        <p:spPr>
          <a:xfrm>
            <a:off x="95250" y="122238"/>
            <a:ext cx="6967538" cy="409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595"/>
                </a:solidFill>
                <a:effectLst/>
                <a:uLnTx/>
                <a:uFillTx/>
                <a:latin typeface="Segoe UI Light" panose="020B0502040204020203" pitchFamily="34" charset="0"/>
                <a:ea typeface="+mn-ea"/>
                <a:cs typeface="Segoe UI Light" panose="020B0502040204020203" pitchFamily="34" charset="0"/>
              </a:rPr>
              <a:t>Bulk OCR of NDR Files</a:t>
            </a:r>
            <a:endParaRPr kumimoji="0" lang="en-GB" sz="2400" b="0" i="0" u="none" strike="noStrike" kern="1200" cap="none" spc="0" normalizeH="0" baseline="0" noProof="0" dirty="0">
              <a:ln>
                <a:noFill/>
              </a:ln>
              <a:solidFill>
                <a:srgbClr val="005595"/>
              </a:solidFill>
              <a:effectLst/>
              <a:uLnTx/>
              <a:uFillTx/>
              <a:latin typeface="Segoe UI Light" panose="020B0502040204020203" pitchFamily="34" charset="0"/>
              <a:ea typeface="+mn-ea"/>
              <a:cs typeface="Segoe UI Light" panose="020B0502040204020203" pitchFamily="34" charset="0"/>
            </a:endParaRPr>
          </a:p>
        </p:txBody>
      </p:sp>
      <p:sp>
        <p:nvSpPr>
          <p:cNvPr id="3" name="Text Placeholder 2">
            <a:extLst>
              <a:ext uri="{FF2B5EF4-FFF2-40B4-BE49-F238E27FC236}">
                <a16:creationId xmlns:a16="http://schemas.microsoft.com/office/drawing/2014/main" id="{6602269A-E99D-4DED-9FFD-833C89FC7822}"/>
              </a:ext>
            </a:extLst>
          </p:cNvPr>
          <p:cNvSpPr>
            <a:spLocks noGrp="1"/>
          </p:cNvSpPr>
          <p:nvPr>
            <p:ph type="body" sz="quarter" idx="11"/>
          </p:nvPr>
        </p:nvSpPr>
        <p:spPr/>
        <p:txBody>
          <a:bodyPr>
            <a:normAutofit fontScale="92500" lnSpcReduction="10000"/>
          </a:bodyPr>
          <a:lstStyle/>
          <a:p>
            <a:r>
              <a:rPr lang="en-US" dirty="0"/>
              <a:t>Improved Data Accessibility – Legacy File Conditioning </a:t>
            </a:r>
            <a:endParaRPr lang="en-GB" dirty="0"/>
          </a:p>
        </p:txBody>
      </p:sp>
      <p:sp>
        <p:nvSpPr>
          <p:cNvPr id="5" name="TextBox 4">
            <a:extLst>
              <a:ext uri="{FF2B5EF4-FFF2-40B4-BE49-F238E27FC236}">
                <a16:creationId xmlns:a16="http://schemas.microsoft.com/office/drawing/2014/main" id="{CC86C7E8-AE31-44D9-8631-A683C608EF8B}"/>
              </a:ext>
            </a:extLst>
          </p:cNvPr>
          <p:cNvSpPr txBox="1"/>
          <p:nvPr/>
        </p:nvSpPr>
        <p:spPr>
          <a:xfrm>
            <a:off x="407624" y="1004320"/>
            <a:ext cx="7611664" cy="3831818"/>
          </a:xfrm>
          <a:prstGeom prst="rect">
            <a:avLst/>
          </a:prstGeom>
          <a:noFill/>
        </p:spPr>
        <p:txBody>
          <a:bodyPr wrap="square" rtlCol="0">
            <a:spAutoFit/>
          </a:bodyPr>
          <a:lstStyle/>
          <a:p>
            <a:pPr defTabSz="685800"/>
            <a:r>
              <a:rPr lang="en-US" sz="1350" b="1" dirty="0">
                <a:solidFill>
                  <a:srgbClr val="ED7D31">
                    <a:lumMod val="75000"/>
                  </a:srgbClr>
                </a:solidFill>
                <a:latin typeface="Segoe UI Light" panose="020B0502040204020203" pitchFamily="34" charset="0"/>
                <a:cs typeface="Segoe UI Light" panose="020B0502040204020203" pitchFamily="34" charset="0"/>
              </a:rPr>
              <a:t>Background</a:t>
            </a:r>
            <a:r>
              <a:rPr lang="en-US" sz="1350" dirty="0">
                <a:solidFill>
                  <a:srgbClr val="ED7D31">
                    <a:lumMod val="75000"/>
                  </a:srgbClr>
                </a:solidFill>
                <a:latin typeface="Segoe UI Light" panose="020B0502040204020203" pitchFamily="34" charset="0"/>
                <a:cs typeface="Segoe UI Light" panose="020B0502040204020203" pitchFamily="34" charset="0"/>
              </a:rPr>
              <a:t>:</a:t>
            </a:r>
          </a:p>
          <a:p>
            <a:pPr marL="214313" indent="-214313" defTabSz="685800">
              <a:buFont typeface="Wingdings" panose="05000000000000000000" pitchFamily="2" charset="2"/>
              <a:buChar char="§"/>
            </a:pPr>
            <a:r>
              <a:rPr lang="en-US" sz="1350" dirty="0">
                <a:solidFill>
                  <a:srgbClr val="ED7D31">
                    <a:lumMod val="75000"/>
                  </a:srgbClr>
                </a:solidFill>
                <a:latin typeface="Segoe UI Light" panose="020B0502040204020203" pitchFamily="34" charset="0"/>
                <a:cs typeface="Segoe UI Light" panose="020B0502040204020203" pitchFamily="34" charset="0"/>
              </a:rPr>
              <a:t>Large number of files are not machine-readable necessitating download and conversion by users</a:t>
            </a:r>
          </a:p>
          <a:p>
            <a:pPr defTabSz="685800"/>
            <a:endParaRPr lang="en-US" sz="1350" dirty="0">
              <a:solidFill>
                <a:prstClr val="black"/>
              </a:solidFill>
              <a:latin typeface="Segoe UI Light" panose="020B0502040204020203" pitchFamily="34" charset="0"/>
              <a:cs typeface="Segoe UI Light" panose="020B0502040204020203" pitchFamily="34" charset="0"/>
            </a:endParaRPr>
          </a:p>
          <a:p>
            <a:pPr defTabSz="685800"/>
            <a:r>
              <a:rPr lang="en-US" sz="1350" b="1" dirty="0">
                <a:solidFill>
                  <a:srgbClr val="ED7D31">
                    <a:lumMod val="75000"/>
                  </a:srgbClr>
                </a:solidFill>
                <a:latin typeface="Segoe UI Light" panose="020B0502040204020203" pitchFamily="34" charset="0"/>
                <a:cs typeface="Segoe UI Light" panose="020B0502040204020203" pitchFamily="34" charset="0"/>
              </a:rPr>
              <a:t>OGA Requirement</a:t>
            </a:r>
            <a:r>
              <a:rPr lang="en-US" sz="1350" dirty="0">
                <a:solidFill>
                  <a:prstClr val="black"/>
                </a:solidFill>
                <a:latin typeface="Segoe UI Light" panose="020B0502040204020203" pitchFamily="34" charset="0"/>
                <a:cs typeface="Segoe UI Light" panose="020B0502040204020203" pitchFamily="34" charset="0"/>
              </a:rPr>
              <a:t>: </a:t>
            </a:r>
          </a:p>
          <a:p>
            <a:pPr marL="214313"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Initial request for approx. 27,000 PDF files to be converted to machine readable PDF/A</a:t>
            </a:r>
          </a:p>
          <a:p>
            <a:pPr defTabSz="685800"/>
            <a:endParaRPr lang="en-US" sz="1350" dirty="0">
              <a:solidFill>
                <a:prstClr val="black"/>
              </a:solidFill>
              <a:latin typeface="Segoe UI Light" panose="020B0502040204020203" pitchFamily="34" charset="0"/>
              <a:cs typeface="Segoe UI Light" panose="020B0502040204020203" pitchFamily="34" charset="0"/>
            </a:endParaRPr>
          </a:p>
          <a:p>
            <a:pPr defTabSz="685800"/>
            <a:r>
              <a:rPr lang="en-US" sz="1350" b="1" dirty="0">
                <a:solidFill>
                  <a:srgbClr val="ED7D31">
                    <a:lumMod val="75000"/>
                  </a:srgbClr>
                </a:solidFill>
                <a:latin typeface="Segoe UI Light" panose="020B0502040204020203" pitchFamily="34" charset="0"/>
                <a:cs typeface="Segoe UI Light" panose="020B0502040204020203" pitchFamily="34" charset="0"/>
              </a:rPr>
              <a:t>Technical Solution</a:t>
            </a:r>
            <a:r>
              <a:rPr lang="en-US" sz="1350" dirty="0">
                <a:solidFill>
                  <a:prstClr val="black"/>
                </a:solidFill>
                <a:latin typeface="Segoe UI Light" panose="020B0502040204020203" pitchFamily="34" charset="0"/>
                <a:cs typeface="Segoe UI Light" panose="020B0502040204020203" pitchFamily="34" charset="0"/>
              </a:rPr>
              <a:t>:</a:t>
            </a:r>
          </a:p>
          <a:p>
            <a:pPr marL="214313"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Commercial off the shelf software for bulk conversion/OCRing of files</a:t>
            </a:r>
          </a:p>
          <a:p>
            <a:pPr marL="214313"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Deployed on high-spec Azure Virtual Machine </a:t>
            </a:r>
          </a:p>
          <a:p>
            <a:pPr marL="557213" lvl="1"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Software licensed to use all 4 cores to maximize throughput</a:t>
            </a:r>
          </a:p>
          <a:p>
            <a:pPr marL="557213" lvl="1"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Internal fast SSD storage for processing</a:t>
            </a:r>
          </a:p>
          <a:p>
            <a:pPr marL="557213" lvl="1"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Data is processed in batches – sourced from USB of NDR data + downloads</a:t>
            </a:r>
          </a:p>
          <a:p>
            <a:pPr marL="214313"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Multi-page TIF files excluded from request – </a:t>
            </a:r>
          </a:p>
          <a:p>
            <a:pPr marL="671513" lvl="1"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software can convert tiff, msg, doc*, ppt* etc. to PDF.</a:t>
            </a:r>
          </a:p>
          <a:p>
            <a:pPr marL="214313"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Low level of user interaction once the workflow is set up and running</a:t>
            </a:r>
          </a:p>
          <a:p>
            <a:pPr marL="214313" indent="-214313" defTabSz="685800">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As a rough guide, the software can process 1,000 pages per hour per CPU core </a:t>
            </a:r>
          </a:p>
          <a:p>
            <a:pPr marL="214313" indent="-214313" defTabSz="685800">
              <a:buFont typeface="Wingdings" panose="05000000000000000000" pitchFamily="2" charset="2"/>
              <a:buChar char="§"/>
            </a:pPr>
            <a:endParaRPr lang="en-US" sz="1350" dirty="0">
              <a:solidFill>
                <a:prstClr val="black"/>
              </a:solidFill>
              <a:latin typeface="Segoe UI Light" panose="020B0502040204020203" pitchFamily="34" charset="0"/>
              <a:cs typeface="Segoe UI Light" panose="020B0502040204020203" pitchFamily="34" charset="0"/>
            </a:endParaRPr>
          </a:p>
          <a:p>
            <a:pPr marL="214313" indent="-214313" defTabSz="685800">
              <a:buFont typeface="Wingdings" panose="05000000000000000000" pitchFamily="2" charset="2"/>
              <a:buChar char="§"/>
            </a:pPr>
            <a:endParaRPr lang="en-US" sz="1350" dirty="0">
              <a:solidFill>
                <a:prstClr val="black"/>
              </a:solidFill>
              <a:latin typeface="Segoe UI Light" panose="020B0502040204020203" pitchFamily="34" charset="0"/>
              <a:cs typeface="Segoe UI Light" panose="020B0502040204020203" pitchFamily="34" charset="0"/>
            </a:endParaRPr>
          </a:p>
        </p:txBody>
      </p:sp>
      <p:pic>
        <p:nvPicPr>
          <p:cNvPr id="6" name="Picture 5">
            <a:extLst>
              <a:ext uri="{FF2B5EF4-FFF2-40B4-BE49-F238E27FC236}">
                <a16:creationId xmlns:a16="http://schemas.microsoft.com/office/drawing/2014/main" id="{E300E3B9-0E67-4379-9912-70980A53CA7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48204" y="2253007"/>
            <a:ext cx="2446732" cy="25254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455672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10BE-54C4-4B96-9F66-25266C954E75}"/>
              </a:ext>
            </a:extLst>
          </p:cNvPr>
          <p:cNvSpPr>
            <a:spLocks noGrp="1"/>
          </p:cNvSpPr>
          <p:nvPr>
            <p:ph type="title"/>
          </p:nvPr>
        </p:nvSpPr>
        <p:spPr>
          <a:xfrm>
            <a:off x="431799" y="163733"/>
            <a:ext cx="5766777" cy="376237"/>
          </a:xfrm>
        </p:spPr>
        <p:txBody>
          <a:bodyPr lIns="0" tIns="0" rIns="91440" bIns="45720" anchor="t">
            <a:noAutofit/>
          </a:bodyPr>
          <a:lstStyle/>
          <a:p>
            <a:r>
              <a:rPr lang="en-GB" sz="2800" b="1">
                <a:solidFill>
                  <a:srgbClr val="003351"/>
                </a:solidFill>
                <a:latin typeface="Arial" panose="020B0604020202020204" pitchFamily="34" charset="0"/>
                <a:cs typeface="Arial" panose="020B0604020202020204" pitchFamily="34" charset="0"/>
              </a:rPr>
              <a:t>Agenda</a:t>
            </a:r>
          </a:p>
        </p:txBody>
      </p:sp>
      <p:sp>
        <p:nvSpPr>
          <p:cNvPr id="5" name="TextBox 4">
            <a:extLst>
              <a:ext uri="{FF2B5EF4-FFF2-40B4-BE49-F238E27FC236}">
                <a16:creationId xmlns:a16="http://schemas.microsoft.com/office/drawing/2014/main" id="{EA1F08EF-D3CD-4603-B568-860517E15599}"/>
              </a:ext>
            </a:extLst>
          </p:cNvPr>
          <p:cNvSpPr txBox="1"/>
          <p:nvPr/>
        </p:nvSpPr>
        <p:spPr>
          <a:xfrm>
            <a:off x="131878" y="539970"/>
            <a:ext cx="8892481" cy="4308872"/>
          </a:xfrm>
          <a:prstGeom prst="rect">
            <a:avLst/>
          </a:prstGeom>
          <a:noFill/>
        </p:spPr>
        <p:txBody>
          <a:bodyPr wrap="square" rtlCol="0">
            <a:spAutoFit/>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457200"/>
            <a:r>
              <a:rPr lang="en-GB" sz="1600" b="1" dirty="0">
                <a:solidFill>
                  <a:srgbClr val="003351"/>
                </a:solidFill>
                <a:latin typeface="Arial" panose="020B0604020202020204" pitchFamily="34" charset="0"/>
                <a:ea typeface="Calibri" panose="020F0502020204030204" pitchFamily="34" charset="0"/>
                <a:cs typeface="Arial" panose="020B0604020202020204" pitchFamily="34" charset="0"/>
              </a:rPr>
              <a:t>I</a:t>
            </a:r>
            <a:r>
              <a:rPr lang="en-GB" sz="1600" b="1" dirty="0">
                <a:solidFill>
                  <a:srgbClr val="003351"/>
                </a:solidFill>
                <a:effectLst/>
                <a:latin typeface="Arial" panose="020B0604020202020204" pitchFamily="34" charset="0"/>
                <a:ea typeface="Calibri" panose="020F0502020204030204" pitchFamily="34" charset="0"/>
                <a:cs typeface="Arial" panose="020B0604020202020204" pitchFamily="34" charset="0"/>
              </a:rPr>
              <a:t>ntroductory topics:  (10:30)</a:t>
            </a:r>
          </a:p>
          <a:p>
            <a:pPr marL="742950" indent="-285750">
              <a:buFont typeface="Arial" panose="020B0604020202020204" pitchFamily="34" charset="0"/>
              <a:buChar char="•"/>
            </a:pPr>
            <a:r>
              <a:rPr lang="en-GB" sz="1600" dirty="0">
                <a:solidFill>
                  <a:srgbClr val="003351"/>
                </a:solidFill>
                <a:latin typeface="Arial" panose="020B0604020202020204" pitchFamily="34" charset="0"/>
                <a:cs typeface="Arial" panose="020B0604020202020204" pitchFamily="34" charset="0"/>
              </a:rPr>
              <a:t>Purpose and Objectives of the NDR (AT)</a:t>
            </a:r>
          </a:p>
          <a:p>
            <a:pPr marL="742950" indent="-285750">
              <a:buFont typeface="Arial" panose="020B0604020202020204" pitchFamily="34" charset="0"/>
              <a:buChar char="•"/>
            </a:pPr>
            <a:r>
              <a:rPr lang="en-GB" sz="1600" dirty="0">
                <a:solidFill>
                  <a:srgbClr val="003351"/>
                </a:solidFill>
                <a:latin typeface="Arial" panose="020B0604020202020204" pitchFamily="34" charset="0"/>
                <a:cs typeface="Arial" panose="020B0604020202020204" pitchFamily="34" charset="0"/>
              </a:rPr>
              <a:t>Data Reporting Formats &amp; Quality Rules (AT)</a:t>
            </a:r>
          </a:p>
          <a:p>
            <a:pPr marL="457200"/>
            <a:endPar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GB" sz="1600" b="1" dirty="0">
                <a:solidFill>
                  <a:srgbClr val="003351"/>
                </a:solidFill>
                <a:effectLst/>
                <a:latin typeface="Arial" panose="020B0604020202020204" pitchFamily="34" charset="0"/>
                <a:ea typeface="Calibri" panose="020F0502020204030204" pitchFamily="34" charset="0"/>
                <a:cs typeface="Arial" panose="020B0604020202020204" pitchFamily="34" charset="0"/>
              </a:rPr>
              <a:t>Task Finish Groups:  (10:55)</a:t>
            </a:r>
          </a:p>
          <a:p>
            <a:pPr marL="742950" indent="-285750">
              <a:buFont typeface="Arial" panose="020B0604020202020204" pitchFamily="34" charset="0"/>
              <a:buChar char="•"/>
            </a:pPr>
            <a:r>
              <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rPr>
              <a:t>Completeness and Inventory - development overview (AT)</a:t>
            </a:r>
          </a:p>
          <a:p>
            <a:pPr marL="742950" indent="-285750">
              <a:buFont typeface="Arial" panose="020B0604020202020204" pitchFamily="34" charset="0"/>
              <a:buChar char="•"/>
            </a:pPr>
            <a:r>
              <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rPr>
              <a:t>Missin</a:t>
            </a: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g </a:t>
            </a:r>
            <a:r>
              <a:rPr lang="en-GB" sz="1600" dirty="0">
                <a:solidFill>
                  <a:srgbClr val="003351"/>
                </a:solidFill>
                <a:effectLst/>
                <a:latin typeface="Arial" panose="020B0604020202020204" pitchFamily="34" charset="0"/>
                <a:ea typeface="Calibri" panose="020F0502020204030204" pitchFamily="34" charset="0"/>
                <a:cs typeface="Arial" panose="020B0604020202020204" pitchFamily="34" charset="0"/>
              </a:rPr>
              <a:t>Data Request – development overview (JN)</a:t>
            </a:r>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Web service access to NDR data/metadata (AT)</a:t>
            </a: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Entitlement to Protected Information (AT)</a:t>
            </a: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UI/UX Review (DH/MK)</a:t>
            </a:r>
          </a:p>
          <a:p>
            <a:pPr marL="457200"/>
            <a:endParaRPr lang="en-GB" sz="1600" dirty="0">
              <a:solidFill>
                <a:srgbClr val="003351"/>
              </a:solidFill>
              <a:latin typeface="Arial" panose="020B0604020202020204" pitchFamily="34" charset="0"/>
              <a:ea typeface="Calibri" panose="020F0502020204030204" pitchFamily="34" charset="0"/>
              <a:cs typeface="Arial" panose="020B0604020202020204" pitchFamily="34" charset="0"/>
            </a:endParaRPr>
          </a:p>
          <a:p>
            <a:pPr marL="457200"/>
            <a:r>
              <a:rPr lang="en-GB" sz="1600" b="1" dirty="0">
                <a:solidFill>
                  <a:srgbClr val="003351"/>
                </a:solidFill>
                <a:latin typeface="Arial" panose="020B0604020202020204" pitchFamily="34" charset="0"/>
                <a:ea typeface="Calibri" panose="020F0502020204030204" pitchFamily="34" charset="0"/>
                <a:cs typeface="Arial" panose="020B0604020202020204" pitchFamily="34" charset="0"/>
              </a:rPr>
              <a:t>Digital Advancement of the NDR:  (11:30)</a:t>
            </a: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Unlocking value in offline archive (SC)</a:t>
            </a: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Proof of Concept - Conditioning legacy documents (Sword)</a:t>
            </a: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Classification of data – machine led tagging (DL)</a:t>
            </a:r>
          </a:p>
          <a:p>
            <a:pPr marL="742950" indent="-285750">
              <a:buFont typeface="Arial" panose="020B0604020202020204" pitchFamily="34" charset="0"/>
              <a:buChar char="•"/>
            </a:pPr>
            <a:r>
              <a:rPr lang="en-GB" sz="1600" dirty="0">
                <a:solidFill>
                  <a:srgbClr val="003351"/>
                </a:solidFill>
                <a:latin typeface="Arial" panose="020B0604020202020204" pitchFamily="34" charset="0"/>
                <a:ea typeface="Calibri" panose="020F0502020204030204" pitchFamily="34" charset="0"/>
                <a:cs typeface="Arial" panose="020B0604020202020204" pitchFamily="34" charset="0"/>
              </a:rPr>
              <a:t>Strategic outlook (AT/DS)</a:t>
            </a:r>
          </a:p>
        </p:txBody>
      </p:sp>
    </p:spTree>
    <p:extLst>
      <p:ext uri="{BB962C8B-B14F-4D97-AF65-F5344CB8AC3E}">
        <p14:creationId xmlns:p14="http://schemas.microsoft.com/office/powerpoint/2010/main" val="355427223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4D7C805-20B1-4290-A298-E7F9AB324B61}"/>
              </a:ext>
            </a:extLst>
          </p:cNvPr>
          <p:cNvSpPr>
            <a:spLocks noGrp="1"/>
          </p:cNvSpPr>
          <p:nvPr>
            <p:ph type="title" idx="4294967295"/>
          </p:nvPr>
        </p:nvSpPr>
        <p:spPr>
          <a:xfrm>
            <a:off x="95250" y="122238"/>
            <a:ext cx="6967538" cy="409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5595"/>
                </a:solidFill>
                <a:effectLst/>
                <a:uLnTx/>
                <a:uFillTx/>
                <a:latin typeface="Segoe UI Light" panose="020B0502040204020203" pitchFamily="34" charset="0"/>
                <a:ea typeface="+mn-ea"/>
                <a:cs typeface="Segoe UI Light" panose="020B0502040204020203" pitchFamily="34" charset="0"/>
              </a:rPr>
              <a:t>Results and Outputs</a:t>
            </a:r>
            <a:endParaRPr kumimoji="0" lang="en-GB" sz="2400" b="0" i="0" u="none" strike="noStrike" kern="1200" cap="none" spc="0" normalizeH="0" baseline="0" noProof="0" dirty="0">
              <a:ln>
                <a:noFill/>
              </a:ln>
              <a:solidFill>
                <a:srgbClr val="005595"/>
              </a:solidFill>
              <a:effectLst/>
              <a:uLnTx/>
              <a:uFillTx/>
              <a:latin typeface="Segoe UI Light" panose="020B0502040204020203" pitchFamily="34" charset="0"/>
              <a:ea typeface="+mn-ea"/>
              <a:cs typeface="Segoe UI Light" panose="020B0502040204020203" pitchFamily="34" charset="0"/>
            </a:endParaRPr>
          </a:p>
        </p:txBody>
      </p:sp>
      <p:sp>
        <p:nvSpPr>
          <p:cNvPr id="15" name="TextBox 14">
            <a:extLst>
              <a:ext uri="{FF2B5EF4-FFF2-40B4-BE49-F238E27FC236}">
                <a16:creationId xmlns:a16="http://schemas.microsoft.com/office/drawing/2014/main" id="{1397849B-EBBE-4977-A6E6-7CC8AC3241F1}"/>
              </a:ext>
            </a:extLst>
          </p:cNvPr>
          <p:cNvSpPr txBox="1"/>
          <p:nvPr/>
        </p:nvSpPr>
        <p:spPr>
          <a:xfrm>
            <a:off x="320685" y="1083945"/>
            <a:ext cx="6742267" cy="2481449"/>
          </a:xfrm>
          <a:prstGeom prst="rect">
            <a:avLst/>
          </a:prstGeom>
          <a:noFill/>
        </p:spPr>
        <p:txBody>
          <a:bodyPr wrap="square">
            <a:spAutoFit/>
          </a:bodyPr>
          <a:lstStyle/>
          <a:p>
            <a:pPr defTabSz="685800"/>
            <a:r>
              <a:rPr lang="en-US" sz="1350" b="1" dirty="0">
                <a:solidFill>
                  <a:srgbClr val="ED7D31">
                    <a:lumMod val="75000"/>
                  </a:srgbClr>
                </a:solidFill>
                <a:latin typeface="Segoe UI Light" panose="020B0502040204020203" pitchFamily="34" charset="0"/>
                <a:cs typeface="Segoe UI Light" panose="020B0502040204020203" pitchFamily="34" charset="0"/>
              </a:rPr>
              <a:t>Outputs</a:t>
            </a:r>
            <a:r>
              <a:rPr lang="en-US" sz="1350" dirty="0">
                <a:solidFill>
                  <a:srgbClr val="ED7D31">
                    <a:lumMod val="75000"/>
                  </a:srgbClr>
                </a:solidFill>
                <a:latin typeface="Segoe UI Light" panose="020B0502040204020203" pitchFamily="34" charset="0"/>
                <a:cs typeface="Segoe UI Light" panose="020B0502040204020203" pitchFamily="34" charset="0"/>
              </a:rPr>
              <a:t>:</a:t>
            </a:r>
          </a:p>
          <a:p>
            <a:pPr defTabSz="685800"/>
            <a:endParaRPr lang="en-US" sz="1350" dirty="0">
              <a:solidFill>
                <a:srgbClr val="ED7D31">
                  <a:lumMod val="75000"/>
                </a:srgbClr>
              </a:solidFill>
              <a:latin typeface="Segoe UI Light" panose="020B0502040204020203" pitchFamily="34" charset="0"/>
              <a:cs typeface="Segoe UI Light" panose="020B0502040204020203" pitchFamily="34" charset="0"/>
            </a:endParaRPr>
          </a:p>
          <a:p>
            <a:pPr marL="214313" indent="-214313" defTabSz="685800">
              <a:lnSpc>
                <a:spcPct val="150000"/>
              </a:lnSpc>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Cover page added with name of original source file onto converted file – text searchable.</a:t>
            </a:r>
          </a:p>
          <a:p>
            <a:pPr marL="214313" indent="-214313" defTabSz="685800">
              <a:lnSpc>
                <a:spcPct val="150000"/>
              </a:lnSpc>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Identification of corrupted files that could not be processed (0.13%) – and files that remained as an image PDF (no text could be extracted)</a:t>
            </a:r>
          </a:p>
          <a:p>
            <a:pPr marL="214313" indent="-214313" defTabSz="685800">
              <a:lnSpc>
                <a:spcPct val="150000"/>
              </a:lnSpc>
              <a:buFont typeface="Wingdings" panose="05000000000000000000" pitchFamily="2" charset="2"/>
              <a:buChar char="§"/>
            </a:pPr>
            <a:r>
              <a:rPr lang="en-US" sz="1350" dirty="0">
                <a:solidFill>
                  <a:prstClr val="black"/>
                </a:solidFill>
                <a:latin typeface="Segoe UI Light" panose="020B0502040204020203" pitchFamily="34" charset="0"/>
                <a:cs typeface="Segoe UI Light" panose="020B0502040204020203" pitchFamily="34" charset="0"/>
              </a:rPr>
              <a:t>27,387 converted files delivered back to OGA Dec. 2021</a:t>
            </a:r>
          </a:p>
          <a:p>
            <a:pPr marL="214313" indent="-214313" defTabSz="685800">
              <a:buFont typeface="Wingdings" panose="05000000000000000000" pitchFamily="2" charset="2"/>
              <a:buChar char="§"/>
            </a:pPr>
            <a:endParaRPr lang="en-US" sz="1350" dirty="0">
              <a:solidFill>
                <a:prstClr val="black"/>
              </a:solidFill>
              <a:latin typeface="Segoe UI Light" panose="020B0502040204020203" pitchFamily="34" charset="0"/>
              <a:cs typeface="Segoe UI Light" panose="020B0502040204020203" pitchFamily="34" charset="0"/>
            </a:endParaRPr>
          </a:p>
          <a:p>
            <a:pPr marL="214313" indent="-214313" defTabSz="685800">
              <a:buFont typeface="Wingdings" panose="05000000000000000000" pitchFamily="2" charset="2"/>
              <a:buChar char="§"/>
            </a:pPr>
            <a:endParaRPr lang="en-US" sz="1350" dirty="0">
              <a:solidFill>
                <a:prstClr val="black"/>
              </a:solidFill>
              <a:latin typeface="Segoe UI Light" panose="020B0502040204020203" pitchFamily="34" charset="0"/>
              <a:cs typeface="Segoe UI Light" panose="020B0502040204020203" pitchFamily="34" charset="0"/>
            </a:endParaRPr>
          </a:p>
        </p:txBody>
      </p:sp>
      <p:sp>
        <p:nvSpPr>
          <p:cNvPr id="27" name="TextBox 26">
            <a:extLst>
              <a:ext uri="{FF2B5EF4-FFF2-40B4-BE49-F238E27FC236}">
                <a16:creationId xmlns:a16="http://schemas.microsoft.com/office/drawing/2014/main" id="{EDF9DB31-C4E8-4ECB-9717-A53188A3730F}"/>
              </a:ext>
            </a:extLst>
          </p:cNvPr>
          <p:cNvSpPr txBox="1"/>
          <p:nvPr/>
        </p:nvSpPr>
        <p:spPr>
          <a:xfrm>
            <a:off x="320684" y="3241020"/>
            <a:ext cx="3826163" cy="1131079"/>
          </a:xfrm>
          <a:prstGeom prst="rect">
            <a:avLst/>
          </a:prstGeom>
          <a:noFill/>
        </p:spPr>
        <p:txBody>
          <a:bodyPr wrap="square" rtlCol="0">
            <a:spAutoFit/>
          </a:bodyPr>
          <a:lstStyle/>
          <a:p>
            <a:pPr marL="214313" indent="-214313" defTabSz="685800">
              <a:buFont typeface="Wingdings" panose="05000000000000000000" pitchFamily="2" charset="2"/>
              <a:buChar char="Ø"/>
            </a:pPr>
            <a:r>
              <a:rPr lang="en-US" sz="1350" dirty="0">
                <a:solidFill>
                  <a:prstClr val="black"/>
                </a:solidFill>
                <a:latin typeface="Segoe UI Light" panose="020B0502040204020203" pitchFamily="34" charset="0"/>
                <a:cs typeface="Segoe UI Light" panose="020B0502040204020203" pitchFamily="34" charset="0"/>
              </a:rPr>
              <a:t>Increased value and usability of text searchable files</a:t>
            </a:r>
          </a:p>
          <a:p>
            <a:pPr marL="214313" indent="-214313" defTabSz="685800">
              <a:buFont typeface="Wingdings" panose="05000000000000000000" pitchFamily="2" charset="2"/>
              <a:buChar char="Ø"/>
            </a:pPr>
            <a:r>
              <a:rPr lang="en-US" sz="1350" dirty="0">
                <a:solidFill>
                  <a:prstClr val="black"/>
                </a:solidFill>
                <a:latin typeface="Segoe UI Light" panose="020B0502040204020203" pitchFamily="34" charset="0"/>
                <a:cs typeface="Segoe UI Light" panose="020B0502040204020203" pitchFamily="34" charset="0"/>
              </a:rPr>
              <a:t>OCR engines are continually improving their accuracy  - better quality extraction on poorer quality source files</a:t>
            </a:r>
            <a:endParaRPr lang="en-GB" sz="1350" dirty="0">
              <a:solidFill>
                <a:prstClr val="black"/>
              </a:solidFill>
              <a:latin typeface="Segoe UI Light" panose="020B0502040204020203" pitchFamily="34" charset="0"/>
              <a:cs typeface="Segoe UI Light" panose="020B0502040204020203" pitchFamily="34" charset="0"/>
            </a:endParaRPr>
          </a:p>
        </p:txBody>
      </p:sp>
      <p:pic>
        <p:nvPicPr>
          <p:cNvPr id="23" name="Picture 22" descr="Example of key words extracted from an O C R conditioned document">
            <a:extLst>
              <a:ext uri="{FF2B5EF4-FFF2-40B4-BE49-F238E27FC236}">
                <a16:creationId xmlns:a16="http://schemas.microsoft.com/office/drawing/2014/main" id="{5A20D51E-772E-4AEC-BE4F-845F26EBF5CC}"/>
              </a:ext>
            </a:extLst>
          </p:cNvPr>
          <p:cNvPicPr>
            <a:picLocks noChangeAspect="1"/>
          </p:cNvPicPr>
          <p:nvPr/>
        </p:nvPicPr>
        <p:blipFill>
          <a:blip r:embed="rId2"/>
          <a:stretch>
            <a:fillRect/>
          </a:stretch>
        </p:blipFill>
        <p:spPr>
          <a:xfrm>
            <a:off x="4691641" y="2487798"/>
            <a:ext cx="4312751" cy="2311940"/>
          </a:xfrm>
          <a:prstGeom prst="rect">
            <a:avLst/>
          </a:prstGeom>
        </p:spPr>
      </p:pic>
      <p:cxnSp>
        <p:nvCxnSpPr>
          <p:cNvPr id="25" name="Connector: Elbow 24">
            <a:extLst>
              <a:ext uri="{FF2B5EF4-FFF2-40B4-BE49-F238E27FC236}">
                <a16:creationId xmlns:a16="http://schemas.microsoft.com/office/drawing/2014/main" id="{FEAEE4B3-D10F-4264-BF6A-19B54A03D44A}"/>
              </a:ext>
              <a:ext uri="{C183D7F6-B498-43B3-948B-1728B52AA6E4}">
                <adec:decorative xmlns:adec="http://schemas.microsoft.com/office/drawing/2017/decorative" val="1"/>
              </a:ext>
            </a:extLst>
          </p:cNvPr>
          <p:cNvCxnSpPr/>
          <p:nvPr/>
        </p:nvCxnSpPr>
        <p:spPr>
          <a:xfrm rot="5400000">
            <a:off x="6979522" y="3121309"/>
            <a:ext cx="1140863" cy="641020"/>
          </a:xfrm>
          <a:prstGeom prst="bentConnector3">
            <a:avLst>
              <a:gd name="adj1" fmla="val 0"/>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678031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02F075A-86DC-4154-A13D-E208BCEFE7AF}"/>
              </a:ext>
            </a:extLst>
          </p:cNvPr>
          <p:cNvSpPr>
            <a:spLocks noGrp="1"/>
          </p:cNvSpPr>
          <p:nvPr>
            <p:ph type="title"/>
          </p:nvPr>
        </p:nvSpPr>
        <p:spPr>
          <a:xfrm>
            <a:off x="431800" y="195263"/>
            <a:ext cx="5321576" cy="376237"/>
          </a:xfrm>
        </p:spPr>
        <p:txBody>
          <a:bodyPr>
            <a:normAutofit/>
          </a:bodyPr>
          <a:lstStyle/>
          <a:p>
            <a:r>
              <a:rPr lang="en-GB" sz="2400" b="1" dirty="0">
                <a:solidFill>
                  <a:srgbClr val="003351"/>
                </a:solidFill>
                <a:latin typeface="Arial" panose="020B0604020202020204" pitchFamily="34" charset="0"/>
                <a:cs typeface="Arial" panose="020B0604020202020204" pitchFamily="34" charset="0"/>
              </a:rPr>
              <a:t>Improving Classification of Data</a:t>
            </a:r>
          </a:p>
        </p:txBody>
      </p:sp>
      <p:sp>
        <p:nvSpPr>
          <p:cNvPr id="8" name="TextBox 7">
            <a:extLst>
              <a:ext uri="{FF2B5EF4-FFF2-40B4-BE49-F238E27FC236}">
                <a16:creationId xmlns:a16="http://schemas.microsoft.com/office/drawing/2014/main" id="{32B9DABF-1C08-4C1E-A260-15402B394AA5}"/>
              </a:ext>
            </a:extLst>
          </p:cNvPr>
          <p:cNvSpPr txBox="1"/>
          <p:nvPr/>
        </p:nvSpPr>
        <p:spPr>
          <a:xfrm>
            <a:off x="201438" y="775129"/>
            <a:ext cx="8718488" cy="4108817"/>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The OGA is planning a significant expansion of the available C-Tags (and M-Tags / Product Types)</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We consider the existing C-Tags ‘not fit for purpose’</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Expanding the C-Tags will help with:</a:t>
            </a:r>
          </a:p>
          <a:p>
            <a:pPr marL="742950" lvl="1" indent="-285750">
              <a:spcBef>
                <a:spcPts val="600"/>
              </a:spcBef>
              <a:buFont typeface="Arial" panose="020B0604020202020204" pitchFamily="34" charset="0"/>
              <a:buChar char="•"/>
              <a:defRPr/>
            </a:pPr>
            <a:r>
              <a:rPr lang="en-GB" sz="1200" dirty="0">
                <a:solidFill>
                  <a:srgbClr val="003351"/>
                </a:solidFill>
                <a:latin typeface="Arial" panose="020B0604020202020204"/>
                <a:cs typeface="Arial"/>
              </a:rPr>
              <a:t>Inventory Management and hence Compliance Management (data owners)</a:t>
            </a:r>
          </a:p>
          <a:p>
            <a:pPr marL="742950" lvl="1" indent="-285750">
              <a:spcBef>
                <a:spcPts val="600"/>
              </a:spcBef>
              <a:buFont typeface="Arial" panose="020B0604020202020204" pitchFamily="34" charset="0"/>
              <a:buChar char="•"/>
              <a:defRPr/>
            </a:pPr>
            <a:r>
              <a:rPr lang="en-GB" sz="1200" dirty="0">
                <a:solidFill>
                  <a:srgbClr val="003351"/>
                </a:solidFill>
                <a:latin typeface="Arial" panose="020B0604020202020204"/>
                <a:cs typeface="Arial"/>
              </a:rPr>
              <a:t>Compliance Measurement (OGA)</a:t>
            </a:r>
          </a:p>
          <a:p>
            <a:pPr marL="742950" lvl="1" indent="-285750">
              <a:spcBef>
                <a:spcPts val="600"/>
              </a:spcBef>
              <a:buFont typeface="Arial" panose="020B0604020202020204" pitchFamily="34" charset="0"/>
              <a:buChar char="•"/>
              <a:defRPr/>
            </a:pPr>
            <a:r>
              <a:rPr lang="en-GB" sz="1200" dirty="0">
                <a:solidFill>
                  <a:srgbClr val="003351"/>
                </a:solidFill>
                <a:latin typeface="Arial" panose="020B0604020202020204"/>
                <a:cs typeface="Arial"/>
              </a:rPr>
              <a:t>Ability to find information (All users)</a:t>
            </a:r>
          </a:p>
          <a:p>
            <a:pPr marL="742950" lvl="1" indent="-285750">
              <a:spcBef>
                <a:spcPts val="600"/>
              </a:spcBef>
              <a:buFont typeface="Arial" panose="020B0604020202020204" pitchFamily="34" charset="0"/>
              <a:buChar char="•"/>
              <a:defRPr/>
            </a:pPr>
            <a:r>
              <a:rPr lang="en-GB" sz="1200" dirty="0">
                <a:solidFill>
                  <a:srgbClr val="003351"/>
                </a:solidFill>
                <a:latin typeface="Arial" panose="020B0604020202020204"/>
                <a:cs typeface="Arial"/>
              </a:rPr>
              <a:t>Reduction in MDRs, as loaded data will not be requested (All users)</a:t>
            </a:r>
            <a:endParaRPr lang="en-GB" sz="1400" dirty="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Work has commenced and is at an advanced stage</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~40 new tags (wellbore data) are being ‘proposed’ + the renaming of others to make them more logical</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Industry validation will be requested</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A number of decision points exist</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The plan is to have the tags applied by machine (not humans) – the ‘machine’ will read file content</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They will ‘likely’ compliment the existing tags – i.e. being a secondary set (not replacing or adding to)</a:t>
            </a:r>
          </a:p>
          <a:p>
            <a:pPr marL="285750" indent="-285750">
              <a:spcBef>
                <a:spcPts val="600"/>
              </a:spcBef>
              <a:buFont typeface="Arial" panose="020B0604020202020204" pitchFamily="34" charset="0"/>
              <a:buChar char="•"/>
              <a:defRPr/>
            </a:pPr>
            <a:r>
              <a:rPr lang="en-GB" sz="1400" dirty="0">
                <a:solidFill>
                  <a:srgbClr val="003351"/>
                </a:solidFill>
                <a:latin typeface="Arial" panose="020B0604020202020204"/>
                <a:cs typeface="Arial"/>
              </a:rPr>
              <a:t>We are not specifying when – just saying this is on the cards</a:t>
            </a:r>
            <a:endParaRPr lang="en-GB" sz="1400" dirty="0">
              <a:solidFill>
                <a:srgbClr val="003351"/>
              </a:solidFill>
            </a:endParaRPr>
          </a:p>
        </p:txBody>
      </p:sp>
    </p:spTree>
    <p:extLst>
      <p:ext uri="{BB962C8B-B14F-4D97-AF65-F5344CB8AC3E}">
        <p14:creationId xmlns:p14="http://schemas.microsoft.com/office/powerpoint/2010/main" val="2519527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45FEFB1-1950-4CD9-9ECF-7660D3BB529F}"/>
              </a:ext>
            </a:extLst>
          </p:cNvPr>
          <p:cNvSpPr>
            <a:spLocks noGrp="1"/>
          </p:cNvSpPr>
          <p:nvPr>
            <p:ph type="title"/>
          </p:nvPr>
        </p:nvSpPr>
        <p:spPr>
          <a:xfrm>
            <a:off x="431800" y="195263"/>
            <a:ext cx="5321576" cy="376237"/>
          </a:xfrm>
        </p:spPr>
        <p:txBody>
          <a:bodyPr>
            <a:normAutofit/>
          </a:bodyPr>
          <a:lstStyle/>
          <a:p>
            <a:r>
              <a:rPr lang="en-GB" sz="2400" b="1" dirty="0">
                <a:solidFill>
                  <a:srgbClr val="003351"/>
                </a:solidFill>
                <a:latin typeface="Arial" panose="020B0604020202020204" pitchFamily="34" charset="0"/>
                <a:cs typeface="Arial" panose="020B0604020202020204" pitchFamily="34" charset="0"/>
              </a:rPr>
              <a:t>Improving Classification </a:t>
            </a:r>
            <a:r>
              <a:rPr lang="en-GB" sz="2400" b="1">
                <a:solidFill>
                  <a:srgbClr val="003351"/>
                </a:solidFill>
                <a:latin typeface="Arial" panose="020B0604020202020204" pitchFamily="34" charset="0"/>
                <a:cs typeface="Arial" panose="020B0604020202020204" pitchFamily="34" charset="0"/>
              </a:rPr>
              <a:t>of Data </a:t>
            </a:r>
            <a:endParaRPr lang="en-GB" sz="2400" b="1" dirty="0">
              <a:solidFill>
                <a:srgbClr val="00335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B9DABF-1C08-4C1E-A260-15402B394AA5}"/>
              </a:ext>
            </a:extLst>
          </p:cNvPr>
          <p:cNvSpPr txBox="1"/>
          <p:nvPr/>
        </p:nvSpPr>
        <p:spPr>
          <a:xfrm>
            <a:off x="201438" y="775129"/>
            <a:ext cx="8718488" cy="4170372"/>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defRPr/>
            </a:pPr>
            <a:r>
              <a:rPr lang="en-GB" sz="1400">
                <a:solidFill>
                  <a:srgbClr val="003351"/>
                </a:solidFill>
                <a:latin typeface="Arial" panose="020B0604020202020204"/>
                <a:cs typeface="Arial"/>
              </a:rPr>
              <a:t>The primary flaw with the existing C-tags is they are not </a:t>
            </a:r>
            <a:r>
              <a:rPr lang="en-GB" sz="1400" b="1">
                <a:solidFill>
                  <a:srgbClr val="003351"/>
                </a:solidFill>
                <a:latin typeface="Arial" panose="020B0604020202020204"/>
                <a:cs typeface="Arial"/>
              </a:rPr>
              <a:t>granular enough </a:t>
            </a:r>
            <a:r>
              <a:rPr lang="en-GB" sz="1400">
                <a:solidFill>
                  <a:srgbClr val="003351"/>
                </a:solidFill>
                <a:latin typeface="Arial" panose="020B0604020202020204"/>
                <a:cs typeface="Arial"/>
              </a:rPr>
              <a:t>to satisfy Compliance Measurement, Inventory Management etc.</a:t>
            </a: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endParaRPr lang="en-GB" sz="1400">
              <a:solidFill>
                <a:srgbClr val="003351"/>
              </a:solidFill>
              <a:latin typeface="Arial" panose="020B0604020202020204"/>
              <a:cs typeface="Arial"/>
            </a:endParaRPr>
          </a:p>
          <a:p>
            <a:pPr marL="285750" indent="-285750">
              <a:spcBef>
                <a:spcPts val="600"/>
              </a:spcBef>
              <a:buFont typeface="Arial" panose="020B0604020202020204" pitchFamily="34" charset="0"/>
              <a:buChar char="•"/>
              <a:defRPr/>
            </a:pPr>
            <a:r>
              <a:rPr lang="en-GB" sz="1400">
                <a:solidFill>
                  <a:srgbClr val="003351"/>
                </a:solidFill>
                <a:latin typeface="Arial" panose="020B0604020202020204"/>
                <a:cs typeface="Arial"/>
              </a:rPr>
              <a:t>With current disclosure being triggered from ‘reported date’ means a user may wait ~2 years to access the Interpretation report, only to find it is a Processing report and would need to wait a further 2 years once the Interpretation report was loaded before it was disclosed</a:t>
            </a:r>
            <a:endParaRPr lang="en-GB" sz="1400">
              <a:solidFill>
                <a:srgbClr val="003351"/>
              </a:solidFill>
            </a:endParaRPr>
          </a:p>
        </p:txBody>
      </p:sp>
      <p:pic>
        <p:nvPicPr>
          <p:cNvPr id="6" name="Picture 5" descr="Example of how the current classification system can indicate that reporting has been completed when it may not have been">
            <a:extLst>
              <a:ext uri="{FF2B5EF4-FFF2-40B4-BE49-F238E27FC236}">
                <a16:creationId xmlns:a16="http://schemas.microsoft.com/office/drawing/2014/main" id="{3A2322BB-3167-4694-9829-DD5F26BC5264}"/>
              </a:ext>
            </a:extLst>
          </p:cNvPr>
          <p:cNvPicPr>
            <a:picLocks noChangeAspect="1"/>
          </p:cNvPicPr>
          <p:nvPr/>
        </p:nvPicPr>
        <p:blipFill>
          <a:blip r:embed="rId3"/>
          <a:stretch>
            <a:fillRect/>
          </a:stretch>
        </p:blipFill>
        <p:spPr>
          <a:xfrm>
            <a:off x="645458" y="1497885"/>
            <a:ext cx="5405718" cy="2414367"/>
          </a:xfrm>
          <a:prstGeom prst="rect">
            <a:avLst/>
          </a:prstGeom>
        </p:spPr>
      </p:pic>
    </p:spTree>
    <p:extLst>
      <p:ext uri="{BB962C8B-B14F-4D97-AF65-F5344CB8AC3E}">
        <p14:creationId xmlns:p14="http://schemas.microsoft.com/office/powerpoint/2010/main" val="3439259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FF79F99B-CE60-4B65-9668-C3D9383BA41A}"/>
              </a:ext>
            </a:extLst>
          </p:cNvPr>
          <p:cNvSpPr>
            <a:spLocks noGrp="1"/>
          </p:cNvSpPr>
          <p:nvPr>
            <p:ph type="title"/>
          </p:nvPr>
        </p:nvSpPr>
        <p:spPr>
          <a:xfrm>
            <a:off x="431800" y="195263"/>
            <a:ext cx="5321576" cy="376237"/>
          </a:xfrm>
        </p:spPr>
        <p:txBody>
          <a:bodyPr>
            <a:normAutofit/>
          </a:bodyPr>
          <a:lstStyle/>
          <a:p>
            <a:r>
              <a:rPr lang="en-GB" sz="2400" b="1" dirty="0">
                <a:solidFill>
                  <a:srgbClr val="003351"/>
                </a:solidFill>
                <a:latin typeface="Arial" panose="020B0604020202020204" pitchFamily="34" charset="0"/>
                <a:cs typeface="Arial" panose="020B0604020202020204" pitchFamily="34" charset="0"/>
              </a:rPr>
              <a:t>Improving Inventory Settings</a:t>
            </a:r>
          </a:p>
        </p:txBody>
      </p:sp>
      <p:sp>
        <p:nvSpPr>
          <p:cNvPr id="8" name="TextBox 7">
            <a:extLst>
              <a:ext uri="{FF2B5EF4-FFF2-40B4-BE49-F238E27FC236}">
                <a16:creationId xmlns:a16="http://schemas.microsoft.com/office/drawing/2014/main" id="{32B9DABF-1C08-4C1E-A260-15402B394AA5}"/>
              </a:ext>
            </a:extLst>
          </p:cNvPr>
          <p:cNvSpPr txBox="1"/>
          <p:nvPr/>
        </p:nvSpPr>
        <p:spPr>
          <a:xfrm>
            <a:off x="201437" y="775130"/>
            <a:ext cx="8720687" cy="892552"/>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defRPr/>
            </a:pPr>
            <a:r>
              <a:rPr lang="en-GB" sz="1400">
                <a:solidFill>
                  <a:srgbClr val="003351"/>
                </a:solidFill>
                <a:latin typeface="Arial" panose="020B0604020202020204"/>
              </a:rPr>
              <a:t>In the past, the use of ‘Not Acquired’ tag in the inventory had been misused</a:t>
            </a:r>
          </a:p>
          <a:p>
            <a:pPr marL="285750" indent="-285750">
              <a:spcBef>
                <a:spcPts val="1200"/>
              </a:spcBef>
              <a:buFont typeface="Arial" panose="020B0604020202020204" pitchFamily="34" charset="0"/>
              <a:buChar char="•"/>
              <a:defRPr/>
            </a:pPr>
            <a:r>
              <a:rPr lang="en-GB" sz="1400">
                <a:solidFill>
                  <a:srgbClr val="003351"/>
                </a:solidFill>
                <a:latin typeface="Arial" panose="020B0604020202020204"/>
              </a:rPr>
              <a:t>Inconsistent / inaccurate use of tags by ‘some’ has spoiled for ‘everyone’, what could have been a useful tool</a:t>
            </a:r>
          </a:p>
        </p:txBody>
      </p:sp>
      <p:sp>
        <p:nvSpPr>
          <p:cNvPr id="30" name="TextBox 29">
            <a:extLst>
              <a:ext uri="{FF2B5EF4-FFF2-40B4-BE49-F238E27FC236}">
                <a16:creationId xmlns:a16="http://schemas.microsoft.com/office/drawing/2014/main" id="{03B50637-7299-41F5-975F-DCFB3FA8EB0E}"/>
              </a:ext>
              <a:ext uri="{C183D7F6-B498-43B3-948B-1728B52AA6E4}">
                <adec:decorative xmlns:adec="http://schemas.microsoft.com/office/drawing/2017/decorative" val="1"/>
              </a:ext>
            </a:extLst>
          </p:cNvPr>
          <p:cNvSpPr txBox="1"/>
          <p:nvPr/>
        </p:nvSpPr>
        <p:spPr>
          <a:xfrm>
            <a:off x="5093007" y="1792207"/>
            <a:ext cx="649537" cy="369332"/>
          </a:xfrm>
          <a:prstGeom prst="rect">
            <a:avLst/>
          </a:prstGeom>
          <a:noFill/>
        </p:spPr>
        <p:txBody>
          <a:bodyPr wrap="none" rtlCol="0">
            <a:spAutoFit/>
          </a:bodyPr>
          <a:lstStyle/>
          <a:p>
            <a:r>
              <a:rPr lang="en-GB">
                <a:solidFill>
                  <a:srgbClr val="003351"/>
                </a:solidFill>
              </a:rPr>
              <a:t>Time</a:t>
            </a:r>
          </a:p>
        </p:txBody>
      </p:sp>
      <p:cxnSp>
        <p:nvCxnSpPr>
          <p:cNvPr id="28" name="Straight Arrow Connector 27">
            <a:extLst>
              <a:ext uri="{FF2B5EF4-FFF2-40B4-BE49-F238E27FC236}">
                <a16:creationId xmlns:a16="http://schemas.microsoft.com/office/drawing/2014/main" id="{D25B4CD0-B92B-46E3-8CC2-B632ACD43A14}"/>
              </a:ext>
              <a:ext uri="{C183D7F6-B498-43B3-948B-1728B52AA6E4}">
                <adec:decorative xmlns:adec="http://schemas.microsoft.com/office/drawing/2017/decorative" val="1"/>
              </a:ext>
            </a:extLst>
          </p:cNvPr>
          <p:cNvCxnSpPr>
            <a:cxnSpLocks/>
          </p:cNvCxnSpPr>
          <p:nvPr/>
        </p:nvCxnSpPr>
        <p:spPr>
          <a:xfrm>
            <a:off x="5131964" y="2142865"/>
            <a:ext cx="3838686" cy="0"/>
          </a:xfrm>
          <a:prstGeom prst="straightConnector1">
            <a:avLst/>
          </a:prstGeom>
          <a:ln w="6032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72A3186-D5DB-4B20-9A81-8A7E142B3FFC}"/>
              </a:ext>
              <a:ext uri="{C183D7F6-B498-43B3-948B-1728B52AA6E4}">
                <adec:decorative xmlns:adec="http://schemas.microsoft.com/office/drawing/2017/decorative" val="1"/>
              </a:ext>
            </a:extLst>
          </p:cNvPr>
          <p:cNvGrpSpPr/>
          <p:nvPr/>
        </p:nvGrpSpPr>
        <p:grpSpPr>
          <a:xfrm>
            <a:off x="3972367" y="2302189"/>
            <a:ext cx="4998283" cy="2727014"/>
            <a:chOff x="3716855" y="1448297"/>
            <a:chExt cx="4998283" cy="2727014"/>
          </a:xfrm>
        </p:grpSpPr>
        <p:pic>
          <p:nvPicPr>
            <p:cNvPr id="6" name="Picture 5">
              <a:extLst>
                <a:ext uri="{FF2B5EF4-FFF2-40B4-BE49-F238E27FC236}">
                  <a16:creationId xmlns:a16="http://schemas.microsoft.com/office/drawing/2014/main" id="{2D724C85-711B-4F62-AEC1-1E170F2845D1}"/>
                </a:ext>
              </a:extLst>
            </p:cNvPr>
            <p:cNvPicPr>
              <a:picLocks noChangeAspect="1"/>
            </p:cNvPicPr>
            <p:nvPr/>
          </p:nvPicPr>
          <p:blipFill>
            <a:blip r:embed="rId3"/>
            <a:stretch>
              <a:fillRect/>
            </a:stretch>
          </p:blipFill>
          <p:spPr>
            <a:xfrm>
              <a:off x="4876452" y="1452282"/>
              <a:ext cx="3838686" cy="2723029"/>
            </a:xfrm>
            <a:prstGeom prst="rect">
              <a:avLst/>
            </a:prstGeom>
          </p:spPr>
        </p:pic>
        <p:sp>
          <p:nvSpPr>
            <p:cNvPr id="7" name="TextBox 6">
              <a:extLst>
                <a:ext uri="{FF2B5EF4-FFF2-40B4-BE49-F238E27FC236}">
                  <a16:creationId xmlns:a16="http://schemas.microsoft.com/office/drawing/2014/main" id="{E8C178DB-374F-400A-80A4-4E5F089FC5CF}"/>
                </a:ext>
              </a:extLst>
            </p:cNvPr>
            <p:cNvSpPr txBox="1"/>
            <p:nvPr/>
          </p:nvSpPr>
          <p:spPr>
            <a:xfrm>
              <a:off x="3726551" y="1448297"/>
              <a:ext cx="1016497" cy="307777"/>
            </a:xfrm>
            <a:prstGeom prst="rect">
              <a:avLst/>
            </a:prstGeom>
            <a:noFill/>
          </p:spPr>
          <p:txBody>
            <a:bodyPr wrap="none" rtlCol="0">
              <a:spAutoFit/>
            </a:bodyPr>
            <a:lstStyle/>
            <a:p>
              <a:r>
                <a:rPr lang="en-GB" sz="1400">
                  <a:solidFill>
                    <a:srgbClr val="003351"/>
                  </a:solidFill>
                </a:rPr>
                <a:t>Company A</a:t>
              </a:r>
            </a:p>
          </p:txBody>
        </p:sp>
        <p:sp>
          <p:nvSpPr>
            <p:cNvPr id="11" name="TextBox 10">
              <a:extLst>
                <a:ext uri="{FF2B5EF4-FFF2-40B4-BE49-F238E27FC236}">
                  <a16:creationId xmlns:a16="http://schemas.microsoft.com/office/drawing/2014/main" id="{FEFC075A-4021-4221-B939-2066BAB2D7DE}"/>
                </a:ext>
              </a:extLst>
            </p:cNvPr>
            <p:cNvSpPr txBox="1"/>
            <p:nvPr/>
          </p:nvSpPr>
          <p:spPr>
            <a:xfrm>
              <a:off x="3726550" y="1658754"/>
              <a:ext cx="1010085" cy="307777"/>
            </a:xfrm>
            <a:prstGeom prst="rect">
              <a:avLst/>
            </a:prstGeom>
            <a:noFill/>
          </p:spPr>
          <p:txBody>
            <a:bodyPr wrap="none" rtlCol="0">
              <a:spAutoFit/>
            </a:bodyPr>
            <a:lstStyle/>
            <a:p>
              <a:r>
                <a:rPr lang="en-GB" sz="1400">
                  <a:solidFill>
                    <a:srgbClr val="003351"/>
                  </a:solidFill>
                </a:rPr>
                <a:t>Company B</a:t>
              </a:r>
            </a:p>
          </p:txBody>
        </p:sp>
        <p:sp>
          <p:nvSpPr>
            <p:cNvPr id="12" name="TextBox 11">
              <a:extLst>
                <a:ext uri="{FF2B5EF4-FFF2-40B4-BE49-F238E27FC236}">
                  <a16:creationId xmlns:a16="http://schemas.microsoft.com/office/drawing/2014/main" id="{ECDA2FDF-9FC8-4EF0-A449-C052A4F80D39}"/>
                </a:ext>
              </a:extLst>
            </p:cNvPr>
            <p:cNvSpPr txBox="1"/>
            <p:nvPr/>
          </p:nvSpPr>
          <p:spPr>
            <a:xfrm>
              <a:off x="3723335" y="1879519"/>
              <a:ext cx="1008481" cy="307777"/>
            </a:xfrm>
            <a:prstGeom prst="rect">
              <a:avLst/>
            </a:prstGeom>
            <a:noFill/>
          </p:spPr>
          <p:txBody>
            <a:bodyPr wrap="none" rtlCol="0">
              <a:spAutoFit/>
            </a:bodyPr>
            <a:lstStyle/>
            <a:p>
              <a:r>
                <a:rPr lang="en-GB" sz="1400">
                  <a:solidFill>
                    <a:srgbClr val="003351"/>
                  </a:solidFill>
                </a:rPr>
                <a:t>Company C</a:t>
              </a:r>
            </a:p>
          </p:txBody>
        </p:sp>
        <p:sp>
          <p:nvSpPr>
            <p:cNvPr id="13" name="TextBox 12">
              <a:extLst>
                <a:ext uri="{FF2B5EF4-FFF2-40B4-BE49-F238E27FC236}">
                  <a16:creationId xmlns:a16="http://schemas.microsoft.com/office/drawing/2014/main" id="{0100A265-DC0E-45C8-823B-279259C56FC8}"/>
                </a:ext>
              </a:extLst>
            </p:cNvPr>
            <p:cNvSpPr txBox="1"/>
            <p:nvPr/>
          </p:nvSpPr>
          <p:spPr>
            <a:xfrm>
              <a:off x="3723335" y="2100284"/>
              <a:ext cx="1022909" cy="307777"/>
            </a:xfrm>
            <a:prstGeom prst="rect">
              <a:avLst/>
            </a:prstGeom>
            <a:noFill/>
          </p:spPr>
          <p:txBody>
            <a:bodyPr wrap="none" rtlCol="0">
              <a:spAutoFit/>
            </a:bodyPr>
            <a:lstStyle/>
            <a:p>
              <a:r>
                <a:rPr lang="en-GB" sz="1400">
                  <a:solidFill>
                    <a:srgbClr val="003351"/>
                  </a:solidFill>
                </a:rPr>
                <a:t>Company D</a:t>
              </a:r>
            </a:p>
          </p:txBody>
        </p:sp>
        <p:sp>
          <p:nvSpPr>
            <p:cNvPr id="14" name="TextBox 13">
              <a:extLst>
                <a:ext uri="{FF2B5EF4-FFF2-40B4-BE49-F238E27FC236}">
                  <a16:creationId xmlns:a16="http://schemas.microsoft.com/office/drawing/2014/main" id="{E64ADBA5-FEDA-4ED6-8980-5F005237643D}"/>
                </a:ext>
              </a:extLst>
            </p:cNvPr>
            <p:cNvSpPr txBox="1"/>
            <p:nvPr/>
          </p:nvSpPr>
          <p:spPr>
            <a:xfrm>
              <a:off x="3723284" y="2321049"/>
              <a:ext cx="1000467" cy="307777"/>
            </a:xfrm>
            <a:prstGeom prst="rect">
              <a:avLst/>
            </a:prstGeom>
            <a:noFill/>
          </p:spPr>
          <p:txBody>
            <a:bodyPr wrap="none" rtlCol="0">
              <a:spAutoFit/>
            </a:bodyPr>
            <a:lstStyle/>
            <a:p>
              <a:r>
                <a:rPr lang="en-GB" sz="1400">
                  <a:solidFill>
                    <a:srgbClr val="003351"/>
                  </a:solidFill>
                </a:rPr>
                <a:t>Company E</a:t>
              </a:r>
            </a:p>
          </p:txBody>
        </p:sp>
        <p:sp>
          <p:nvSpPr>
            <p:cNvPr id="15" name="TextBox 14">
              <a:extLst>
                <a:ext uri="{FF2B5EF4-FFF2-40B4-BE49-F238E27FC236}">
                  <a16:creationId xmlns:a16="http://schemas.microsoft.com/office/drawing/2014/main" id="{8CB40A97-602E-4A48-A390-CCB17176870E}"/>
                </a:ext>
              </a:extLst>
            </p:cNvPr>
            <p:cNvSpPr txBox="1"/>
            <p:nvPr/>
          </p:nvSpPr>
          <p:spPr>
            <a:xfrm>
              <a:off x="3723284" y="2541814"/>
              <a:ext cx="994055" cy="307777"/>
            </a:xfrm>
            <a:prstGeom prst="rect">
              <a:avLst/>
            </a:prstGeom>
            <a:noFill/>
          </p:spPr>
          <p:txBody>
            <a:bodyPr wrap="none" rtlCol="0">
              <a:spAutoFit/>
            </a:bodyPr>
            <a:lstStyle/>
            <a:p>
              <a:r>
                <a:rPr lang="en-GB" sz="1400">
                  <a:solidFill>
                    <a:srgbClr val="003351"/>
                  </a:solidFill>
                </a:rPr>
                <a:t>Company F</a:t>
              </a:r>
            </a:p>
          </p:txBody>
        </p:sp>
        <p:sp>
          <p:nvSpPr>
            <p:cNvPr id="16" name="TextBox 15">
              <a:extLst>
                <a:ext uri="{FF2B5EF4-FFF2-40B4-BE49-F238E27FC236}">
                  <a16:creationId xmlns:a16="http://schemas.microsoft.com/office/drawing/2014/main" id="{237E29F5-45CD-4EDD-95A1-63D144D98037}"/>
                </a:ext>
              </a:extLst>
            </p:cNvPr>
            <p:cNvSpPr txBox="1"/>
            <p:nvPr/>
          </p:nvSpPr>
          <p:spPr>
            <a:xfrm>
              <a:off x="3716855" y="2761099"/>
              <a:ext cx="1026115" cy="307777"/>
            </a:xfrm>
            <a:prstGeom prst="rect">
              <a:avLst/>
            </a:prstGeom>
            <a:noFill/>
          </p:spPr>
          <p:txBody>
            <a:bodyPr wrap="none" rtlCol="0">
              <a:spAutoFit/>
            </a:bodyPr>
            <a:lstStyle/>
            <a:p>
              <a:r>
                <a:rPr lang="en-GB" sz="1400">
                  <a:solidFill>
                    <a:srgbClr val="003351"/>
                  </a:solidFill>
                </a:rPr>
                <a:t>Company G</a:t>
              </a:r>
            </a:p>
          </p:txBody>
        </p:sp>
        <p:sp>
          <p:nvSpPr>
            <p:cNvPr id="17" name="TextBox 16">
              <a:extLst>
                <a:ext uri="{FF2B5EF4-FFF2-40B4-BE49-F238E27FC236}">
                  <a16:creationId xmlns:a16="http://schemas.microsoft.com/office/drawing/2014/main" id="{AF32233F-F0D8-4746-95F7-F9B7758C4B61}"/>
                </a:ext>
              </a:extLst>
            </p:cNvPr>
            <p:cNvSpPr txBox="1"/>
            <p:nvPr/>
          </p:nvSpPr>
          <p:spPr>
            <a:xfrm>
              <a:off x="3723335" y="2979933"/>
              <a:ext cx="1024511" cy="307777"/>
            </a:xfrm>
            <a:prstGeom prst="rect">
              <a:avLst/>
            </a:prstGeom>
            <a:noFill/>
          </p:spPr>
          <p:txBody>
            <a:bodyPr wrap="none" rtlCol="0">
              <a:spAutoFit/>
            </a:bodyPr>
            <a:lstStyle/>
            <a:p>
              <a:r>
                <a:rPr lang="en-GB" sz="1400">
                  <a:solidFill>
                    <a:srgbClr val="003351"/>
                  </a:solidFill>
                </a:rPr>
                <a:t>Company H</a:t>
              </a:r>
            </a:p>
          </p:txBody>
        </p:sp>
        <p:sp>
          <p:nvSpPr>
            <p:cNvPr id="18" name="TextBox 17">
              <a:extLst>
                <a:ext uri="{FF2B5EF4-FFF2-40B4-BE49-F238E27FC236}">
                  <a16:creationId xmlns:a16="http://schemas.microsoft.com/office/drawing/2014/main" id="{65DFF430-FCB9-45D3-88D3-653B806BAD42}"/>
                </a:ext>
              </a:extLst>
            </p:cNvPr>
            <p:cNvSpPr txBox="1"/>
            <p:nvPr/>
          </p:nvSpPr>
          <p:spPr>
            <a:xfrm>
              <a:off x="3723284" y="3857714"/>
              <a:ext cx="987643" cy="307777"/>
            </a:xfrm>
            <a:prstGeom prst="rect">
              <a:avLst/>
            </a:prstGeom>
            <a:noFill/>
          </p:spPr>
          <p:txBody>
            <a:bodyPr wrap="none" rtlCol="0">
              <a:spAutoFit/>
            </a:bodyPr>
            <a:lstStyle/>
            <a:p>
              <a:r>
                <a:rPr lang="en-GB" sz="1400">
                  <a:solidFill>
                    <a:srgbClr val="003351"/>
                  </a:solidFill>
                </a:rPr>
                <a:t>Company L</a:t>
              </a:r>
            </a:p>
          </p:txBody>
        </p:sp>
        <p:sp>
          <p:nvSpPr>
            <p:cNvPr id="19" name="TextBox 18">
              <a:extLst>
                <a:ext uri="{FF2B5EF4-FFF2-40B4-BE49-F238E27FC236}">
                  <a16:creationId xmlns:a16="http://schemas.microsoft.com/office/drawing/2014/main" id="{7B54944B-A764-4D61-BCDA-A4E9C592DA9E}"/>
                </a:ext>
              </a:extLst>
            </p:cNvPr>
            <p:cNvSpPr txBox="1"/>
            <p:nvPr/>
          </p:nvSpPr>
          <p:spPr>
            <a:xfrm>
              <a:off x="3725107" y="3182846"/>
              <a:ext cx="957185" cy="307777"/>
            </a:xfrm>
            <a:prstGeom prst="rect">
              <a:avLst/>
            </a:prstGeom>
            <a:noFill/>
          </p:spPr>
          <p:txBody>
            <a:bodyPr wrap="none" rtlCol="0">
              <a:spAutoFit/>
            </a:bodyPr>
            <a:lstStyle/>
            <a:p>
              <a:r>
                <a:rPr lang="en-GB" sz="1400">
                  <a:solidFill>
                    <a:srgbClr val="003351"/>
                  </a:solidFill>
                </a:rPr>
                <a:t>Company I</a:t>
              </a:r>
            </a:p>
          </p:txBody>
        </p:sp>
        <p:sp>
          <p:nvSpPr>
            <p:cNvPr id="20" name="TextBox 19">
              <a:extLst>
                <a:ext uri="{FF2B5EF4-FFF2-40B4-BE49-F238E27FC236}">
                  <a16:creationId xmlns:a16="http://schemas.microsoft.com/office/drawing/2014/main" id="{7AA6F718-B0C2-411E-A929-F0419C39EC4D}"/>
                </a:ext>
              </a:extLst>
            </p:cNvPr>
            <p:cNvSpPr txBox="1"/>
            <p:nvPr/>
          </p:nvSpPr>
          <p:spPr>
            <a:xfrm>
              <a:off x="3724232" y="3413963"/>
              <a:ext cx="970009" cy="307777"/>
            </a:xfrm>
            <a:prstGeom prst="rect">
              <a:avLst/>
            </a:prstGeom>
            <a:noFill/>
          </p:spPr>
          <p:txBody>
            <a:bodyPr wrap="none" rtlCol="0">
              <a:spAutoFit/>
            </a:bodyPr>
            <a:lstStyle/>
            <a:p>
              <a:r>
                <a:rPr lang="en-GB" sz="1400">
                  <a:solidFill>
                    <a:srgbClr val="003351"/>
                  </a:solidFill>
                </a:rPr>
                <a:t>Company J</a:t>
              </a:r>
            </a:p>
          </p:txBody>
        </p:sp>
        <p:sp>
          <p:nvSpPr>
            <p:cNvPr id="21" name="TextBox 20">
              <a:extLst>
                <a:ext uri="{FF2B5EF4-FFF2-40B4-BE49-F238E27FC236}">
                  <a16:creationId xmlns:a16="http://schemas.microsoft.com/office/drawing/2014/main" id="{A47F0739-8C9B-4B53-9EEC-D74C789EF78B}"/>
                </a:ext>
              </a:extLst>
            </p:cNvPr>
            <p:cNvSpPr txBox="1"/>
            <p:nvPr/>
          </p:nvSpPr>
          <p:spPr>
            <a:xfrm>
              <a:off x="3723345" y="3640748"/>
              <a:ext cx="1005275" cy="307777"/>
            </a:xfrm>
            <a:prstGeom prst="rect">
              <a:avLst/>
            </a:prstGeom>
            <a:noFill/>
          </p:spPr>
          <p:txBody>
            <a:bodyPr wrap="none" rtlCol="0">
              <a:spAutoFit/>
            </a:bodyPr>
            <a:lstStyle/>
            <a:p>
              <a:r>
                <a:rPr lang="en-GB" sz="1400">
                  <a:solidFill>
                    <a:srgbClr val="003351"/>
                  </a:solidFill>
                </a:rPr>
                <a:t>Company K</a:t>
              </a:r>
            </a:p>
          </p:txBody>
        </p:sp>
      </p:grpSp>
      <p:sp>
        <p:nvSpPr>
          <p:cNvPr id="2" name="TextBox 1">
            <a:extLst>
              <a:ext uri="{FF2B5EF4-FFF2-40B4-BE49-F238E27FC236}">
                <a16:creationId xmlns:a16="http://schemas.microsoft.com/office/drawing/2014/main" id="{4EB8FCEC-73C2-4E60-9ED8-D3A709DC3872}"/>
              </a:ext>
              <a:ext uri="{C183D7F6-B498-43B3-948B-1728B52AA6E4}">
                <adec:decorative xmlns:adec="http://schemas.microsoft.com/office/drawing/2017/decorative" val="1"/>
              </a:ext>
            </a:extLst>
          </p:cNvPr>
          <p:cNvSpPr txBox="1"/>
          <p:nvPr/>
        </p:nvSpPr>
        <p:spPr>
          <a:xfrm>
            <a:off x="8489055" y="2954174"/>
            <a:ext cx="284052" cy="307777"/>
          </a:xfrm>
          <a:prstGeom prst="rect">
            <a:avLst/>
          </a:prstGeom>
          <a:noFill/>
        </p:spPr>
        <p:txBody>
          <a:bodyPr wrap="none" rtlCol="0">
            <a:spAutoFit/>
          </a:bodyPr>
          <a:lstStyle/>
          <a:p>
            <a:pPr algn="ctr"/>
            <a:r>
              <a:rPr lang="en-GB" sz="1400">
                <a:solidFill>
                  <a:srgbClr val="003351"/>
                </a:solidFill>
              </a:rPr>
              <a:t>1</a:t>
            </a:r>
          </a:p>
        </p:txBody>
      </p:sp>
      <p:sp>
        <p:nvSpPr>
          <p:cNvPr id="22" name="TextBox 21">
            <a:extLst>
              <a:ext uri="{FF2B5EF4-FFF2-40B4-BE49-F238E27FC236}">
                <a16:creationId xmlns:a16="http://schemas.microsoft.com/office/drawing/2014/main" id="{3712B781-96BB-41C5-A97D-66739C215EEB}"/>
              </a:ext>
              <a:ext uri="{C183D7F6-B498-43B3-948B-1728B52AA6E4}">
                <adec:decorative xmlns:adec="http://schemas.microsoft.com/office/drawing/2017/decorative" val="1"/>
              </a:ext>
            </a:extLst>
          </p:cNvPr>
          <p:cNvSpPr txBox="1"/>
          <p:nvPr/>
        </p:nvSpPr>
        <p:spPr>
          <a:xfrm>
            <a:off x="8485117" y="3395704"/>
            <a:ext cx="284052" cy="307777"/>
          </a:xfrm>
          <a:prstGeom prst="rect">
            <a:avLst/>
          </a:prstGeom>
          <a:noFill/>
        </p:spPr>
        <p:txBody>
          <a:bodyPr wrap="none" rtlCol="0">
            <a:spAutoFit/>
          </a:bodyPr>
          <a:lstStyle/>
          <a:p>
            <a:pPr algn="ctr"/>
            <a:r>
              <a:rPr lang="en-GB" sz="1400">
                <a:solidFill>
                  <a:srgbClr val="003351"/>
                </a:solidFill>
              </a:rPr>
              <a:t>2</a:t>
            </a:r>
          </a:p>
        </p:txBody>
      </p:sp>
      <p:sp>
        <p:nvSpPr>
          <p:cNvPr id="24" name="TextBox 23">
            <a:extLst>
              <a:ext uri="{FF2B5EF4-FFF2-40B4-BE49-F238E27FC236}">
                <a16:creationId xmlns:a16="http://schemas.microsoft.com/office/drawing/2014/main" id="{D29CD277-EE13-4258-B0AF-25004D576322}"/>
              </a:ext>
              <a:ext uri="{C183D7F6-B498-43B3-948B-1728B52AA6E4}">
                <adec:decorative xmlns:adec="http://schemas.microsoft.com/office/drawing/2017/decorative" val="1"/>
              </a:ext>
            </a:extLst>
          </p:cNvPr>
          <p:cNvSpPr txBox="1"/>
          <p:nvPr/>
        </p:nvSpPr>
        <p:spPr>
          <a:xfrm>
            <a:off x="8485117" y="3602175"/>
            <a:ext cx="284052" cy="307777"/>
          </a:xfrm>
          <a:prstGeom prst="rect">
            <a:avLst/>
          </a:prstGeom>
          <a:noFill/>
        </p:spPr>
        <p:txBody>
          <a:bodyPr wrap="none" rtlCol="0">
            <a:spAutoFit/>
          </a:bodyPr>
          <a:lstStyle/>
          <a:p>
            <a:pPr algn="ctr"/>
            <a:r>
              <a:rPr lang="en-GB" sz="1400">
                <a:solidFill>
                  <a:srgbClr val="003351"/>
                </a:solidFill>
              </a:rPr>
              <a:t>3</a:t>
            </a:r>
          </a:p>
        </p:txBody>
      </p:sp>
      <p:sp>
        <p:nvSpPr>
          <p:cNvPr id="25" name="TextBox 24">
            <a:extLst>
              <a:ext uri="{FF2B5EF4-FFF2-40B4-BE49-F238E27FC236}">
                <a16:creationId xmlns:a16="http://schemas.microsoft.com/office/drawing/2014/main" id="{375F56B4-0B09-4F88-97FA-04CC98666860}"/>
              </a:ext>
              <a:ext uri="{C183D7F6-B498-43B3-948B-1728B52AA6E4}">
                <adec:decorative xmlns:adec="http://schemas.microsoft.com/office/drawing/2017/decorative" val="1"/>
              </a:ext>
            </a:extLst>
          </p:cNvPr>
          <p:cNvSpPr txBox="1"/>
          <p:nvPr/>
        </p:nvSpPr>
        <p:spPr>
          <a:xfrm>
            <a:off x="8485117" y="4036737"/>
            <a:ext cx="284052" cy="307777"/>
          </a:xfrm>
          <a:prstGeom prst="rect">
            <a:avLst/>
          </a:prstGeom>
          <a:noFill/>
        </p:spPr>
        <p:txBody>
          <a:bodyPr wrap="none" rtlCol="0">
            <a:spAutoFit/>
          </a:bodyPr>
          <a:lstStyle/>
          <a:p>
            <a:pPr algn="ctr"/>
            <a:r>
              <a:rPr lang="en-GB" sz="1400">
                <a:solidFill>
                  <a:srgbClr val="003351"/>
                </a:solidFill>
              </a:rPr>
              <a:t>4</a:t>
            </a:r>
          </a:p>
        </p:txBody>
      </p:sp>
      <p:sp>
        <p:nvSpPr>
          <p:cNvPr id="27" name="TextBox 26">
            <a:extLst>
              <a:ext uri="{FF2B5EF4-FFF2-40B4-BE49-F238E27FC236}">
                <a16:creationId xmlns:a16="http://schemas.microsoft.com/office/drawing/2014/main" id="{6F18E534-26E3-44DD-806E-CB34A7A25CE4}"/>
              </a:ext>
              <a:ext uri="{C183D7F6-B498-43B3-948B-1728B52AA6E4}">
                <adec:decorative xmlns:adec="http://schemas.microsoft.com/office/drawing/2017/decorative" val="1"/>
              </a:ext>
            </a:extLst>
          </p:cNvPr>
          <p:cNvSpPr txBox="1"/>
          <p:nvPr/>
        </p:nvSpPr>
        <p:spPr>
          <a:xfrm>
            <a:off x="8498885" y="4711605"/>
            <a:ext cx="284052" cy="307777"/>
          </a:xfrm>
          <a:prstGeom prst="rect">
            <a:avLst/>
          </a:prstGeom>
          <a:noFill/>
        </p:spPr>
        <p:txBody>
          <a:bodyPr wrap="none" rtlCol="0">
            <a:spAutoFit/>
          </a:bodyPr>
          <a:lstStyle/>
          <a:p>
            <a:pPr algn="ctr"/>
            <a:r>
              <a:rPr lang="en-GB" sz="1400">
                <a:solidFill>
                  <a:srgbClr val="003351"/>
                </a:solidFill>
              </a:rPr>
              <a:t>5</a:t>
            </a:r>
          </a:p>
        </p:txBody>
      </p:sp>
      <p:sp>
        <p:nvSpPr>
          <p:cNvPr id="29" name="TextBox 28">
            <a:extLst>
              <a:ext uri="{FF2B5EF4-FFF2-40B4-BE49-F238E27FC236}">
                <a16:creationId xmlns:a16="http://schemas.microsoft.com/office/drawing/2014/main" id="{2E5E9652-F346-49DE-A7F4-27B67812530E}"/>
              </a:ext>
              <a:ext uri="{C183D7F6-B498-43B3-948B-1728B52AA6E4}">
                <adec:decorative xmlns:adec="http://schemas.microsoft.com/office/drawing/2017/decorative" val="1"/>
              </a:ext>
            </a:extLst>
          </p:cNvPr>
          <p:cNvSpPr txBox="1"/>
          <p:nvPr/>
        </p:nvSpPr>
        <p:spPr>
          <a:xfrm>
            <a:off x="5851987" y="2519984"/>
            <a:ext cx="284052" cy="307777"/>
          </a:xfrm>
          <a:prstGeom prst="rect">
            <a:avLst/>
          </a:prstGeom>
          <a:noFill/>
        </p:spPr>
        <p:txBody>
          <a:bodyPr wrap="none" rtlCol="0">
            <a:spAutoFit/>
          </a:bodyPr>
          <a:lstStyle/>
          <a:p>
            <a:pPr algn="ctr"/>
            <a:r>
              <a:rPr lang="en-GB" sz="1400">
                <a:solidFill>
                  <a:srgbClr val="003351"/>
                </a:solidFill>
              </a:rPr>
              <a:t>2</a:t>
            </a:r>
          </a:p>
        </p:txBody>
      </p:sp>
      <p:sp>
        <p:nvSpPr>
          <p:cNvPr id="31" name="TextBox 30">
            <a:extLst>
              <a:ext uri="{FF2B5EF4-FFF2-40B4-BE49-F238E27FC236}">
                <a16:creationId xmlns:a16="http://schemas.microsoft.com/office/drawing/2014/main" id="{F7A959EA-3506-4B4D-ABA9-4C5F5815557A}"/>
              </a:ext>
              <a:ext uri="{C183D7F6-B498-43B3-948B-1728B52AA6E4}">
                <adec:decorative xmlns:adec="http://schemas.microsoft.com/office/drawing/2017/decorative" val="1"/>
              </a:ext>
            </a:extLst>
          </p:cNvPr>
          <p:cNvSpPr txBox="1"/>
          <p:nvPr/>
        </p:nvSpPr>
        <p:spPr>
          <a:xfrm>
            <a:off x="6723807" y="2954174"/>
            <a:ext cx="284052" cy="307777"/>
          </a:xfrm>
          <a:prstGeom prst="rect">
            <a:avLst/>
          </a:prstGeom>
          <a:noFill/>
        </p:spPr>
        <p:txBody>
          <a:bodyPr wrap="none" rtlCol="0">
            <a:spAutoFit/>
          </a:bodyPr>
          <a:lstStyle/>
          <a:p>
            <a:pPr algn="ctr"/>
            <a:r>
              <a:rPr lang="en-GB" sz="1400">
                <a:solidFill>
                  <a:srgbClr val="003351"/>
                </a:solidFill>
              </a:rPr>
              <a:t>2</a:t>
            </a:r>
          </a:p>
        </p:txBody>
      </p:sp>
      <p:sp>
        <p:nvSpPr>
          <p:cNvPr id="32" name="TextBox 31">
            <a:extLst>
              <a:ext uri="{FF2B5EF4-FFF2-40B4-BE49-F238E27FC236}">
                <a16:creationId xmlns:a16="http://schemas.microsoft.com/office/drawing/2014/main" id="{BD7A7F2A-42AC-454D-BD8C-A8DBEC0E7881}"/>
              </a:ext>
              <a:ext uri="{C183D7F6-B498-43B3-948B-1728B52AA6E4}">
                <adec:decorative xmlns:adec="http://schemas.microsoft.com/office/drawing/2017/decorative" val="1"/>
              </a:ext>
            </a:extLst>
          </p:cNvPr>
          <p:cNvSpPr txBox="1"/>
          <p:nvPr/>
        </p:nvSpPr>
        <p:spPr>
          <a:xfrm>
            <a:off x="7705202" y="3174940"/>
            <a:ext cx="284052" cy="307777"/>
          </a:xfrm>
          <a:prstGeom prst="rect">
            <a:avLst/>
          </a:prstGeom>
          <a:noFill/>
        </p:spPr>
        <p:txBody>
          <a:bodyPr wrap="none" rtlCol="0">
            <a:spAutoFit/>
          </a:bodyPr>
          <a:lstStyle/>
          <a:p>
            <a:pPr algn="ctr"/>
            <a:r>
              <a:rPr lang="en-GB" sz="1400">
                <a:solidFill>
                  <a:srgbClr val="003351"/>
                </a:solidFill>
              </a:rPr>
              <a:t>2</a:t>
            </a:r>
          </a:p>
        </p:txBody>
      </p:sp>
      <p:sp>
        <p:nvSpPr>
          <p:cNvPr id="33" name="TextBox 32">
            <a:extLst>
              <a:ext uri="{FF2B5EF4-FFF2-40B4-BE49-F238E27FC236}">
                <a16:creationId xmlns:a16="http://schemas.microsoft.com/office/drawing/2014/main" id="{51D4434F-55ED-42E8-B370-147256D464A8}"/>
              </a:ext>
              <a:ext uri="{C183D7F6-B498-43B3-948B-1728B52AA6E4}">
                <adec:decorative xmlns:adec="http://schemas.microsoft.com/office/drawing/2017/decorative" val="1"/>
              </a:ext>
            </a:extLst>
          </p:cNvPr>
          <p:cNvSpPr txBox="1"/>
          <p:nvPr/>
        </p:nvSpPr>
        <p:spPr>
          <a:xfrm>
            <a:off x="5984970" y="4493735"/>
            <a:ext cx="284052" cy="307777"/>
          </a:xfrm>
          <a:prstGeom prst="rect">
            <a:avLst/>
          </a:prstGeom>
          <a:noFill/>
        </p:spPr>
        <p:txBody>
          <a:bodyPr wrap="none" rtlCol="0">
            <a:spAutoFit/>
          </a:bodyPr>
          <a:lstStyle/>
          <a:p>
            <a:pPr algn="ctr"/>
            <a:r>
              <a:rPr lang="en-GB" sz="1400">
                <a:solidFill>
                  <a:srgbClr val="003351"/>
                </a:solidFill>
              </a:rPr>
              <a:t>4</a:t>
            </a:r>
          </a:p>
        </p:txBody>
      </p:sp>
      <p:sp>
        <p:nvSpPr>
          <p:cNvPr id="34" name="TextBox 33">
            <a:extLst>
              <a:ext uri="{FF2B5EF4-FFF2-40B4-BE49-F238E27FC236}">
                <a16:creationId xmlns:a16="http://schemas.microsoft.com/office/drawing/2014/main" id="{9CD33175-EA20-4DB7-9CB0-F11BE39FD546}"/>
              </a:ext>
              <a:ext uri="{C183D7F6-B498-43B3-948B-1728B52AA6E4}">
                <adec:decorative xmlns:adec="http://schemas.microsoft.com/office/drawing/2017/decorative" val="0"/>
              </a:ext>
            </a:extLst>
          </p:cNvPr>
          <p:cNvSpPr txBox="1"/>
          <p:nvPr/>
        </p:nvSpPr>
        <p:spPr>
          <a:xfrm>
            <a:off x="173351" y="1719000"/>
            <a:ext cx="3760060" cy="3139321"/>
          </a:xfrm>
          <a:prstGeom prst="rect">
            <a:avLst/>
          </a:prstGeom>
          <a:noFill/>
        </p:spPr>
        <p:txBody>
          <a:bodyPr wrap="square" lIns="91440" tIns="45720" rIns="91440" bIns="45720" rtlCol="0" anchor="t">
            <a:spAutoFit/>
          </a:bodyPr>
          <a:lstStyle/>
          <a:p>
            <a:pPr marL="285750" indent="-285750">
              <a:spcBef>
                <a:spcPts val="1200"/>
              </a:spcBef>
              <a:buFont typeface="Arial" panose="020B0604020202020204" pitchFamily="34" charset="0"/>
              <a:buChar char="•"/>
              <a:defRPr/>
            </a:pPr>
            <a:r>
              <a:rPr lang="en-GB" sz="1400">
                <a:solidFill>
                  <a:srgbClr val="003351"/>
                </a:solidFill>
                <a:latin typeface="Arial" panose="020B0604020202020204"/>
              </a:rPr>
              <a:t>Coupled with the lack of granularity of the C-Tags means the broad requirement for all (data owners / OGA / users) to manage compliance / understand completeness, is not as effective as it could / should be </a:t>
            </a:r>
          </a:p>
          <a:p>
            <a:pPr marL="285750" indent="-285750">
              <a:spcBef>
                <a:spcPts val="1200"/>
              </a:spcBef>
              <a:buFont typeface="Arial" panose="020B0604020202020204" pitchFamily="34" charset="0"/>
              <a:buChar char="•"/>
              <a:defRPr/>
            </a:pPr>
            <a:r>
              <a:rPr lang="en-GB" sz="1400">
                <a:solidFill>
                  <a:srgbClr val="003351"/>
                </a:solidFill>
                <a:latin typeface="Arial" panose="020B0604020202020204"/>
              </a:rPr>
              <a:t>I feel for ‘example people’ 1 to 5 in the chart opposite</a:t>
            </a:r>
          </a:p>
          <a:p>
            <a:pPr marL="285750" indent="-285750">
              <a:spcBef>
                <a:spcPts val="1200"/>
              </a:spcBef>
              <a:buFont typeface="Arial" panose="020B0604020202020204" pitchFamily="34" charset="0"/>
              <a:buChar char="•"/>
              <a:defRPr/>
            </a:pPr>
            <a:r>
              <a:rPr lang="en-GB" sz="1400">
                <a:solidFill>
                  <a:srgbClr val="003351"/>
                </a:solidFill>
                <a:latin typeface="Arial" panose="020B0604020202020204"/>
              </a:rPr>
              <a:t>The old inventory data ‘will’ be in the new NDR inventory</a:t>
            </a:r>
          </a:p>
          <a:p>
            <a:pPr marL="285750" indent="-285750">
              <a:spcBef>
                <a:spcPts val="1200"/>
              </a:spcBef>
              <a:buFont typeface="Arial" panose="020B0604020202020204" pitchFamily="34" charset="0"/>
              <a:buChar char="•"/>
              <a:defRPr/>
            </a:pPr>
            <a:r>
              <a:rPr lang="en-GB" sz="1400">
                <a:solidFill>
                  <a:srgbClr val="003351"/>
                </a:solidFill>
                <a:latin typeface="Arial" panose="020B0604020202020204"/>
              </a:rPr>
              <a:t>This is a heads up from me on the quality of much of that inventory data</a:t>
            </a:r>
          </a:p>
        </p:txBody>
      </p:sp>
      <p:cxnSp>
        <p:nvCxnSpPr>
          <p:cNvPr id="35" name="Straight Arrow Connector 34">
            <a:extLst>
              <a:ext uri="{FF2B5EF4-FFF2-40B4-BE49-F238E27FC236}">
                <a16:creationId xmlns:a16="http://schemas.microsoft.com/office/drawing/2014/main" id="{D2A8FE39-9671-49B6-A7A5-BFE634C633A2}"/>
              </a:ext>
              <a:ext uri="{C183D7F6-B498-43B3-948B-1728B52AA6E4}">
                <adec:decorative xmlns:adec="http://schemas.microsoft.com/office/drawing/2017/decorative" val="1"/>
              </a:ext>
            </a:extLst>
          </p:cNvPr>
          <p:cNvCxnSpPr>
            <a:cxnSpLocks/>
          </p:cNvCxnSpPr>
          <p:nvPr/>
        </p:nvCxnSpPr>
        <p:spPr>
          <a:xfrm>
            <a:off x="5105251" y="2144433"/>
            <a:ext cx="3838686" cy="0"/>
          </a:xfrm>
          <a:prstGeom prst="straightConnector1">
            <a:avLst/>
          </a:prstGeom>
          <a:noFill/>
          <a:ln w="60325" cap="flat" cmpd="sng" algn="ctr">
            <a:solidFill>
              <a:srgbClr val="00AEEF"/>
            </a:solidFill>
            <a:prstDash val="solid"/>
            <a:miter lim="800000"/>
            <a:headEnd type="none" w="med" len="med"/>
            <a:tailEnd type="triangle" w="med" len="med"/>
          </a:ln>
          <a:effectLst/>
        </p:spPr>
      </p:cxnSp>
    </p:spTree>
    <p:extLst>
      <p:ext uri="{BB962C8B-B14F-4D97-AF65-F5344CB8AC3E}">
        <p14:creationId xmlns:p14="http://schemas.microsoft.com/office/powerpoint/2010/main" val="1352579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7840-F388-4842-92DC-B70A3506B270}"/>
              </a:ext>
              <a:ext uri="{C183D7F6-B498-43B3-948B-1728B52AA6E4}">
                <adec:decorative xmlns:adec="http://schemas.microsoft.com/office/drawing/2017/decorative" val="0"/>
              </a:ext>
            </a:extLst>
          </p:cNvPr>
          <p:cNvSpPr>
            <a:spLocks noGrp="1"/>
          </p:cNvSpPr>
          <p:nvPr>
            <p:ph type="title"/>
          </p:nvPr>
        </p:nvSpPr>
        <p:spPr>
          <a:xfrm>
            <a:off x="628650" y="-994172"/>
            <a:ext cx="7886700" cy="994172"/>
          </a:xfrm>
        </p:spPr>
        <p:txBody>
          <a:bodyPr vert="horz" lIns="91440" tIns="45720" rIns="91440" bIns="45720" rtlCol="0" anchor="b">
            <a:normAutofit fontScale="90000"/>
          </a:bodyPr>
          <a:lstStyle/>
          <a:p>
            <a:r>
              <a:rPr lang="en-GB" dirty="0">
                <a:solidFill>
                  <a:srgbClr val="003351"/>
                </a:solidFill>
              </a:rPr>
              <a:t>NDR Developments – </a:t>
            </a:r>
            <a:br>
              <a:rPr lang="en-GB" dirty="0">
                <a:solidFill>
                  <a:srgbClr val="003351"/>
                </a:solidFill>
              </a:rPr>
            </a:br>
            <a:r>
              <a:rPr lang="en-GB" dirty="0">
                <a:solidFill>
                  <a:srgbClr val="003351"/>
                </a:solidFill>
              </a:rPr>
              <a:t>2022 23</a:t>
            </a:r>
            <a:endParaRPr lang="en-GB" dirty="0"/>
          </a:p>
        </p:txBody>
      </p:sp>
      <p:sp>
        <p:nvSpPr>
          <p:cNvPr id="60" name="Title 1">
            <a:extLst>
              <a:ext uri="{FF2B5EF4-FFF2-40B4-BE49-F238E27FC236}">
                <a16:creationId xmlns:a16="http://schemas.microsoft.com/office/drawing/2014/main" id="{155B1197-7F0E-4A61-843D-4E474BC75171}"/>
              </a:ext>
              <a:ext uri="{C183D7F6-B498-43B3-948B-1728B52AA6E4}">
                <adec:decorative xmlns:adec="http://schemas.microsoft.com/office/drawing/2017/decorative" val="1"/>
              </a:ext>
            </a:extLst>
          </p:cNvPr>
          <p:cNvSpPr txBox="1">
            <a:spLocks/>
          </p:cNvSpPr>
          <p:nvPr/>
        </p:nvSpPr>
        <p:spPr>
          <a:xfrm>
            <a:off x="69848" y="92819"/>
            <a:ext cx="8263709" cy="338207"/>
          </a:xfrm>
        </p:spPr>
        <p:txBody>
          <a:bodyPr>
            <a:no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3351"/>
                </a:solidFill>
              </a:rPr>
              <a:t>NDR Developments – </a:t>
            </a:r>
          </a:p>
        </p:txBody>
      </p:sp>
      <p:sp>
        <p:nvSpPr>
          <p:cNvPr id="54" name="Title 1">
            <a:extLst>
              <a:ext uri="{FF2B5EF4-FFF2-40B4-BE49-F238E27FC236}">
                <a16:creationId xmlns:a16="http://schemas.microsoft.com/office/drawing/2014/main" id="{887094F2-FB0F-411C-9FEB-D7CE461955A7}"/>
              </a:ext>
              <a:ext uri="{C183D7F6-B498-43B3-948B-1728B52AA6E4}">
                <adec:decorative xmlns:adec="http://schemas.microsoft.com/office/drawing/2017/decorative" val="1"/>
              </a:ext>
            </a:extLst>
          </p:cNvPr>
          <p:cNvSpPr txBox="1">
            <a:spLocks/>
          </p:cNvSpPr>
          <p:nvPr/>
        </p:nvSpPr>
        <p:spPr>
          <a:xfrm>
            <a:off x="2981321" y="99076"/>
            <a:ext cx="2396892" cy="329265"/>
          </a:xfrm>
        </p:spPr>
        <p:txBody>
          <a:bodyPr>
            <a:no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r>
              <a:rPr lang="en-GB" dirty="0">
                <a:solidFill>
                  <a:schemeClr val="accent1">
                    <a:lumMod val="50000"/>
                  </a:schemeClr>
                </a:solidFill>
              </a:rPr>
              <a:t>– 2022/23</a:t>
            </a:r>
          </a:p>
        </p:txBody>
      </p:sp>
      <p:cxnSp>
        <p:nvCxnSpPr>
          <p:cNvPr id="4" name="Straight Connector 3">
            <a:extLst>
              <a:ext uri="{FF2B5EF4-FFF2-40B4-BE49-F238E27FC236}">
                <a16:creationId xmlns:a16="http://schemas.microsoft.com/office/drawing/2014/main" id="{0CB66062-3B3B-420F-9E1F-A74610E4FD49}"/>
              </a:ext>
              <a:ext uri="{C183D7F6-B498-43B3-948B-1728B52AA6E4}">
                <adec:decorative xmlns:adec="http://schemas.microsoft.com/office/drawing/2017/decorative" val="1"/>
              </a:ext>
            </a:extLst>
          </p:cNvPr>
          <p:cNvCxnSpPr>
            <a:cxnSpLocks/>
          </p:cNvCxnSpPr>
          <p:nvPr/>
        </p:nvCxnSpPr>
        <p:spPr>
          <a:xfrm flipH="1">
            <a:off x="0" y="14056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6803C4-F831-4991-95E5-D761DEB20C3F}"/>
              </a:ext>
              <a:ext uri="{C183D7F6-B498-43B3-948B-1728B52AA6E4}">
                <adec:decorative xmlns:adec="http://schemas.microsoft.com/office/drawing/2017/decorative" val="1"/>
              </a:ext>
            </a:extLst>
          </p:cNvPr>
          <p:cNvCxnSpPr>
            <a:cxnSpLocks/>
          </p:cNvCxnSpPr>
          <p:nvPr/>
        </p:nvCxnSpPr>
        <p:spPr>
          <a:xfrm flipH="1">
            <a:off x="-231" y="2364257"/>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9C5C8-F21E-405F-930C-A364DCC3A7A7}"/>
              </a:ext>
              <a:ext uri="{C183D7F6-B498-43B3-948B-1728B52AA6E4}">
                <adec:decorative xmlns:adec="http://schemas.microsoft.com/office/drawing/2017/decorative" val="1"/>
              </a:ext>
            </a:extLst>
          </p:cNvPr>
          <p:cNvCxnSpPr>
            <a:cxnSpLocks/>
          </p:cNvCxnSpPr>
          <p:nvPr/>
        </p:nvCxnSpPr>
        <p:spPr>
          <a:xfrm flipH="1">
            <a:off x="0" y="33025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BEF974-7959-4BA5-8E14-42943E3D8DD4}"/>
              </a:ext>
              <a:ext uri="{C183D7F6-B498-43B3-948B-1728B52AA6E4}">
                <adec:decorative xmlns:adec="http://schemas.microsoft.com/office/drawing/2017/decorative" val="1"/>
              </a:ext>
            </a:extLst>
          </p:cNvPr>
          <p:cNvCxnSpPr>
            <a:cxnSpLocks/>
          </p:cNvCxnSpPr>
          <p:nvPr/>
        </p:nvCxnSpPr>
        <p:spPr>
          <a:xfrm flipH="1">
            <a:off x="1331" y="432954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468512A-B1AF-4C06-8DFE-0A2428F506D3}"/>
              </a:ext>
              <a:ext uri="{C183D7F6-B498-43B3-948B-1728B52AA6E4}">
                <adec:decorative xmlns:adec="http://schemas.microsoft.com/office/drawing/2017/decorative" val="1"/>
              </a:ext>
            </a:extLst>
          </p:cNvPr>
          <p:cNvSpPr/>
          <p:nvPr/>
        </p:nvSpPr>
        <p:spPr>
          <a:xfrm>
            <a:off x="90658" y="1263127"/>
            <a:ext cx="920455" cy="50829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Wellbore SoR integration</a:t>
            </a:r>
          </a:p>
        </p:txBody>
      </p:sp>
      <p:sp>
        <p:nvSpPr>
          <p:cNvPr id="9" name="Rectangle: Rounded Corners 8">
            <a:extLst>
              <a:ext uri="{FF2B5EF4-FFF2-40B4-BE49-F238E27FC236}">
                <a16:creationId xmlns:a16="http://schemas.microsoft.com/office/drawing/2014/main" id="{C62616CA-EBF1-471C-890A-4ED728B24097}"/>
              </a:ext>
              <a:ext uri="{C183D7F6-B498-43B3-948B-1728B52AA6E4}">
                <adec:decorative xmlns:adec="http://schemas.microsoft.com/office/drawing/2017/decorative" val="1"/>
              </a:ext>
            </a:extLst>
          </p:cNvPr>
          <p:cNvSpPr/>
          <p:nvPr/>
        </p:nvSpPr>
        <p:spPr>
          <a:xfrm>
            <a:off x="200088" y="1706849"/>
            <a:ext cx="920455" cy="50829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“Delta” Online Data Migration</a:t>
            </a:r>
          </a:p>
        </p:txBody>
      </p:sp>
      <p:sp>
        <p:nvSpPr>
          <p:cNvPr id="11" name="Rectangle: Rounded Corners 10">
            <a:extLst>
              <a:ext uri="{FF2B5EF4-FFF2-40B4-BE49-F238E27FC236}">
                <a16:creationId xmlns:a16="http://schemas.microsoft.com/office/drawing/2014/main" id="{08FE755F-54DB-4E21-9F0D-F9564B4A67CF}"/>
              </a:ext>
              <a:ext uri="{C183D7F6-B498-43B3-948B-1728B52AA6E4}">
                <adec:decorative xmlns:adec="http://schemas.microsoft.com/office/drawing/2017/decorative" val="1"/>
              </a:ext>
            </a:extLst>
          </p:cNvPr>
          <p:cNvSpPr/>
          <p:nvPr/>
        </p:nvSpPr>
        <p:spPr>
          <a:xfrm>
            <a:off x="2617163" y="1465536"/>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Offline Data Ingress</a:t>
            </a:r>
          </a:p>
        </p:txBody>
      </p:sp>
      <p:sp>
        <p:nvSpPr>
          <p:cNvPr id="12" name="Rectangle: Rounded Corners 11">
            <a:extLst>
              <a:ext uri="{FF2B5EF4-FFF2-40B4-BE49-F238E27FC236}">
                <a16:creationId xmlns:a16="http://schemas.microsoft.com/office/drawing/2014/main" id="{C66BC4D1-3876-4A75-92B6-F16F4FFD9CB3}"/>
              </a:ext>
              <a:ext uri="{C183D7F6-B498-43B3-948B-1728B52AA6E4}">
                <adec:decorative xmlns:adec="http://schemas.microsoft.com/office/drawing/2017/decorative" val="1"/>
              </a:ext>
            </a:extLst>
          </p:cNvPr>
          <p:cNvSpPr/>
          <p:nvPr/>
        </p:nvSpPr>
        <p:spPr>
          <a:xfrm>
            <a:off x="2234640" y="1896024"/>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Government Seismic Upload</a:t>
            </a:r>
          </a:p>
        </p:txBody>
      </p:sp>
      <p:sp>
        <p:nvSpPr>
          <p:cNvPr id="14" name="Rectangle: Rounded Corners 13">
            <a:extLst>
              <a:ext uri="{FF2B5EF4-FFF2-40B4-BE49-F238E27FC236}">
                <a16:creationId xmlns:a16="http://schemas.microsoft.com/office/drawing/2014/main" id="{856C0E80-2490-43F2-848D-F9769BB22033}"/>
              </a:ext>
              <a:ext uri="{C183D7F6-B498-43B3-948B-1728B52AA6E4}">
                <adec:decorative xmlns:adec="http://schemas.microsoft.com/office/drawing/2017/decorative" val="1"/>
              </a:ext>
            </a:extLst>
          </p:cNvPr>
          <p:cNvSpPr/>
          <p:nvPr/>
        </p:nvSpPr>
        <p:spPr>
          <a:xfrm>
            <a:off x="2376740" y="2438863"/>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Enhance search e.g. in file text</a:t>
            </a:r>
          </a:p>
        </p:txBody>
      </p:sp>
      <p:sp>
        <p:nvSpPr>
          <p:cNvPr id="15" name="Rectangle: Rounded Corners 14">
            <a:extLst>
              <a:ext uri="{FF2B5EF4-FFF2-40B4-BE49-F238E27FC236}">
                <a16:creationId xmlns:a16="http://schemas.microsoft.com/office/drawing/2014/main" id="{9D365364-803E-423A-92D5-49E31F3BD745}"/>
              </a:ext>
              <a:ext uri="{C183D7F6-B498-43B3-948B-1728B52AA6E4}">
                <adec:decorative xmlns:adec="http://schemas.microsoft.com/office/drawing/2017/decorative" val="1"/>
              </a:ext>
            </a:extLst>
          </p:cNvPr>
          <p:cNvSpPr/>
          <p:nvPr/>
        </p:nvSpPr>
        <p:spPr>
          <a:xfrm>
            <a:off x="4991445" y="2580119"/>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Query save and share etc.</a:t>
            </a:r>
          </a:p>
        </p:txBody>
      </p:sp>
      <p:sp>
        <p:nvSpPr>
          <p:cNvPr id="16" name="Rectangle: Rounded Corners 15">
            <a:extLst>
              <a:ext uri="{FF2B5EF4-FFF2-40B4-BE49-F238E27FC236}">
                <a16:creationId xmlns:a16="http://schemas.microsoft.com/office/drawing/2014/main" id="{10C53E90-DB7C-4877-B561-DDF3FCA29F45}"/>
              </a:ext>
              <a:ext uri="{C183D7F6-B498-43B3-948B-1728B52AA6E4}">
                <adec:decorative xmlns:adec="http://schemas.microsoft.com/office/drawing/2017/decorative" val="1"/>
              </a:ext>
            </a:extLst>
          </p:cNvPr>
          <p:cNvSpPr/>
          <p:nvPr/>
        </p:nvSpPr>
        <p:spPr>
          <a:xfrm>
            <a:off x="1543083" y="2696127"/>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Web Service data access</a:t>
            </a:r>
          </a:p>
        </p:txBody>
      </p:sp>
      <p:sp>
        <p:nvSpPr>
          <p:cNvPr id="18" name="Rectangle: Rounded Corners 17">
            <a:extLst>
              <a:ext uri="{FF2B5EF4-FFF2-40B4-BE49-F238E27FC236}">
                <a16:creationId xmlns:a16="http://schemas.microsoft.com/office/drawing/2014/main" id="{E87594FD-C63A-4495-AFA9-5FE0EE4DE956}"/>
              </a:ext>
              <a:ext uri="{C183D7F6-B498-43B3-948B-1728B52AA6E4}">
                <adec:decorative xmlns:adec="http://schemas.microsoft.com/office/drawing/2017/decorative" val="1"/>
              </a:ext>
            </a:extLst>
          </p:cNvPr>
          <p:cNvSpPr/>
          <p:nvPr/>
        </p:nvSpPr>
        <p:spPr>
          <a:xfrm>
            <a:off x="2407932" y="3938714"/>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Monitoring of MDR responses</a:t>
            </a:r>
          </a:p>
        </p:txBody>
      </p:sp>
      <p:sp>
        <p:nvSpPr>
          <p:cNvPr id="19" name="Rectangle: Rounded Corners 18">
            <a:extLst>
              <a:ext uri="{FF2B5EF4-FFF2-40B4-BE49-F238E27FC236}">
                <a16:creationId xmlns:a16="http://schemas.microsoft.com/office/drawing/2014/main" id="{6866F206-718B-4B0F-8A74-7E49D32E5344}"/>
              </a:ext>
              <a:ext uri="{C183D7F6-B498-43B3-948B-1728B52AA6E4}">
                <adec:decorative xmlns:adec="http://schemas.microsoft.com/office/drawing/2017/decorative" val="1"/>
              </a:ext>
            </a:extLst>
          </p:cNvPr>
          <p:cNvSpPr/>
          <p:nvPr/>
        </p:nvSpPr>
        <p:spPr>
          <a:xfrm>
            <a:off x="1726802" y="3489702"/>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Missing Data Request </a:t>
            </a:r>
            <a:r>
              <a:rPr lang="en-GB" sz="900" err="1">
                <a:solidFill>
                  <a:prstClr val="black"/>
                </a:solidFill>
                <a:latin typeface="Calibri" panose="020F0502020204030204"/>
              </a:rPr>
              <a:t>Mgt</a:t>
            </a:r>
            <a:endParaRPr lang="en-GB" sz="90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A70ECBA0-E299-400A-93F5-88E8AF7168B6}"/>
              </a:ext>
              <a:ext uri="{C183D7F6-B498-43B3-948B-1728B52AA6E4}">
                <adec:decorative xmlns:adec="http://schemas.microsoft.com/office/drawing/2017/decorative" val="1"/>
              </a:ext>
            </a:extLst>
          </p:cNvPr>
          <p:cNvSpPr/>
          <p:nvPr/>
        </p:nvSpPr>
        <p:spPr>
          <a:xfrm>
            <a:off x="970264" y="3911558"/>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Review new inventories vs legacy settings</a:t>
            </a:r>
          </a:p>
        </p:txBody>
      </p:sp>
      <p:sp>
        <p:nvSpPr>
          <p:cNvPr id="23" name="Rectangle: Rounded Corners 22">
            <a:extLst>
              <a:ext uri="{FF2B5EF4-FFF2-40B4-BE49-F238E27FC236}">
                <a16:creationId xmlns:a16="http://schemas.microsoft.com/office/drawing/2014/main" id="{CD3B1B46-9FF3-45EC-8B1F-036C2BCDF38E}"/>
              </a:ext>
              <a:ext uri="{C183D7F6-B498-43B3-948B-1728B52AA6E4}">
                <adec:decorative xmlns:adec="http://schemas.microsoft.com/office/drawing/2017/decorative" val="1"/>
              </a:ext>
            </a:extLst>
          </p:cNvPr>
          <p:cNvSpPr/>
          <p:nvPr/>
        </p:nvSpPr>
        <p:spPr>
          <a:xfrm>
            <a:off x="6430349" y="2501718"/>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Cloud enabled ML workflows</a:t>
            </a:r>
          </a:p>
        </p:txBody>
      </p:sp>
      <p:sp>
        <p:nvSpPr>
          <p:cNvPr id="24" name="Rectangle: Rounded Corners 23">
            <a:extLst>
              <a:ext uri="{FF2B5EF4-FFF2-40B4-BE49-F238E27FC236}">
                <a16:creationId xmlns:a16="http://schemas.microsoft.com/office/drawing/2014/main" id="{EA05CBE4-E981-4819-A692-42F9B42109C2}"/>
              </a:ext>
              <a:ext uri="{C183D7F6-B498-43B3-948B-1728B52AA6E4}">
                <adec:decorative xmlns:adec="http://schemas.microsoft.com/office/drawing/2017/decorative" val="1"/>
              </a:ext>
            </a:extLst>
          </p:cNvPr>
          <p:cNvSpPr/>
          <p:nvPr/>
        </p:nvSpPr>
        <p:spPr>
          <a:xfrm>
            <a:off x="3441700" y="3756112"/>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ISP enabling workflows</a:t>
            </a:r>
          </a:p>
        </p:txBody>
      </p:sp>
      <p:sp>
        <p:nvSpPr>
          <p:cNvPr id="25" name="Rectangle: Rounded Corners 24">
            <a:extLst>
              <a:ext uri="{FF2B5EF4-FFF2-40B4-BE49-F238E27FC236}">
                <a16:creationId xmlns:a16="http://schemas.microsoft.com/office/drawing/2014/main" id="{47BFD5CA-5490-444B-8494-584A5D9B1B73}"/>
              </a:ext>
              <a:ext uri="{C183D7F6-B498-43B3-948B-1728B52AA6E4}">
                <adec:decorative xmlns:adec="http://schemas.microsoft.com/office/drawing/2017/decorative" val="1"/>
              </a:ext>
            </a:extLst>
          </p:cNvPr>
          <p:cNvSpPr/>
          <p:nvPr/>
        </p:nvSpPr>
        <p:spPr>
          <a:xfrm>
            <a:off x="7650065" y="3498287"/>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dirty="0">
                <a:solidFill>
                  <a:prstClr val="black"/>
                </a:solidFill>
                <a:latin typeface="Calibri" panose="020F0502020204030204"/>
              </a:rPr>
              <a:t>Support for</a:t>
            </a:r>
          </a:p>
          <a:p>
            <a:pPr algn="ctr" defTabSz="685783">
              <a:defRPr/>
            </a:pPr>
            <a:r>
              <a:rPr lang="en-GB" sz="900" dirty="0">
                <a:solidFill>
                  <a:prstClr val="black"/>
                </a:solidFill>
                <a:latin typeface="Calibri" panose="020F0502020204030204"/>
              </a:rPr>
              <a:t>CS Licence Data</a:t>
            </a:r>
          </a:p>
        </p:txBody>
      </p:sp>
      <p:sp>
        <p:nvSpPr>
          <p:cNvPr id="26" name="Rectangle: Rounded Corners 25">
            <a:extLst>
              <a:ext uri="{FF2B5EF4-FFF2-40B4-BE49-F238E27FC236}">
                <a16:creationId xmlns:a16="http://schemas.microsoft.com/office/drawing/2014/main" id="{0AC70EEE-347B-4C48-B636-997D6C1A65B1}"/>
              </a:ext>
              <a:ext uri="{C183D7F6-B498-43B3-948B-1728B52AA6E4}">
                <adec:decorative xmlns:adec="http://schemas.microsoft.com/office/drawing/2017/decorative" val="1"/>
              </a:ext>
            </a:extLst>
          </p:cNvPr>
          <p:cNvSpPr/>
          <p:nvPr/>
        </p:nvSpPr>
        <p:spPr>
          <a:xfrm>
            <a:off x="3281248" y="2897042"/>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UX – review of</a:t>
            </a:r>
          </a:p>
          <a:p>
            <a:pPr algn="ctr" defTabSz="685783">
              <a:defRPr/>
            </a:pPr>
            <a:r>
              <a:rPr lang="en-GB" sz="900">
                <a:solidFill>
                  <a:prstClr val="black"/>
                </a:solidFill>
                <a:latin typeface="Calibri" panose="020F0502020204030204"/>
              </a:rPr>
              <a:t>Well Summary</a:t>
            </a:r>
          </a:p>
        </p:txBody>
      </p:sp>
      <p:sp>
        <p:nvSpPr>
          <p:cNvPr id="27" name="Rectangle: Rounded Corners 26">
            <a:extLst>
              <a:ext uri="{FF2B5EF4-FFF2-40B4-BE49-F238E27FC236}">
                <a16:creationId xmlns:a16="http://schemas.microsoft.com/office/drawing/2014/main" id="{33D1DEEC-B340-4436-BFFB-BF0733BDF5B0}"/>
              </a:ext>
              <a:ext uri="{C183D7F6-B498-43B3-948B-1728B52AA6E4}">
                <adec:decorative xmlns:adec="http://schemas.microsoft.com/office/drawing/2017/decorative" val="1"/>
              </a:ext>
            </a:extLst>
          </p:cNvPr>
          <p:cNvSpPr/>
          <p:nvPr/>
        </p:nvSpPr>
        <p:spPr>
          <a:xfrm>
            <a:off x="3785511" y="2436141"/>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dirty="0">
                <a:solidFill>
                  <a:prstClr val="black"/>
                </a:solidFill>
                <a:latin typeface="Calibri" panose="020F0502020204030204"/>
              </a:rPr>
              <a:t>UX – review</a:t>
            </a:r>
          </a:p>
          <a:p>
            <a:pPr algn="ctr" defTabSz="685783">
              <a:defRPr/>
            </a:pPr>
            <a:r>
              <a:rPr lang="en-GB" sz="900" dirty="0">
                <a:solidFill>
                  <a:prstClr val="black"/>
                </a:solidFill>
                <a:latin typeface="Calibri" panose="020F0502020204030204"/>
              </a:rPr>
              <a:t>Seis Summary</a:t>
            </a:r>
          </a:p>
        </p:txBody>
      </p:sp>
      <p:sp>
        <p:nvSpPr>
          <p:cNvPr id="29" name="Rectangle: Rounded Corners 28">
            <a:extLst>
              <a:ext uri="{FF2B5EF4-FFF2-40B4-BE49-F238E27FC236}">
                <a16:creationId xmlns:a16="http://schemas.microsoft.com/office/drawing/2014/main" id="{53BB16C2-B9A3-480E-A620-DB7EE26BF2B9}"/>
              </a:ext>
              <a:ext uri="{C183D7F6-B498-43B3-948B-1728B52AA6E4}">
                <adec:decorative xmlns:adec="http://schemas.microsoft.com/office/drawing/2017/decorative" val="1"/>
              </a:ext>
            </a:extLst>
          </p:cNvPr>
          <p:cNvSpPr/>
          <p:nvPr/>
        </p:nvSpPr>
        <p:spPr>
          <a:xfrm>
            <a:off x="4764480" y="514718"/>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Support for</a:t>
            </a:r>
          </a:p>
          <a:p>
            <a:pPr algn="ctr" defTabSz="685783">
              <a:defRPr/>
            </a:pPr>
            <a:r>
              <a:rPr lang="en-GB" sz="900">
                <a:solidFill>
                  <a:prstClr val="black"/>
                </a:solidFill>
                <a:latin typeface="Calibri" panose="020F0502020204030204"/>
              </a:rPr>
              <a:t>Non-seismic Geophysics</a:t>
            </a:r>
          </a:p>
        </p:txBody>
      </p:sp>
      <p:sp>
        <p:nvSpPr>
          <p:cNvPr id="30" name="Rectangle: Rounded Corners 29">
            <a:extLst>
              <a:ext uri="{FF2B5EF4-FFF2-40B4-BE49-F238E27FC236}">
                <a16:creationId xmlns:a16="http://schemas.microsoft.com/office/drawing/2014/main" id="{A4E55890-8C45-47F8-B033-9F5B7C7A9FFA}"/>
              </a:ext>
              <a:ext uri="{C183D7F6-B498-43B3-948B-1728B52AA6E4}">
                <adec:decorative xmlns:adec="http://schemas.microsoft.com/office/drawing/2017/decorative" val="1"/>
              </a:ext>
            </a:extLst>
          </p:cNvPr>
          <p:cNvSpPr/>
          <p:nvPr/>
        </p:nvSpPr>
        <p:spPr>
          <a:xfrm>
            <a:off x="7755636" y="581909"/>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Support for</a:t>
            </a:r>
          </a:p>
          <a:p>
            <a:pPr algn="ctr" defTabSz="685783">
              <a:defRPr/>
            </a:pPr>
            <a:r>
              <a:rPr lang="en-GB" sz="900">
                <a:solidFill>
                  <a:prstClr val="black"/>
                </a:solidFill>
                <a:latin typeface="Calibri" panose="020F0502020204030204"/>
              </a:rPr>
              <a:t>“Other” </a:t>
            </a:r>
          </a:p>
          <a:p>
            <a:pPr algn="ctr" defTabSz="685783">
              <a:defRPr/>
            </a:pPr>
            <a:r>
              <a:rPr lang="en-GB" sz="900">
                <a:solidFill>
                  <a:prstClr val="black"/>
                </a:solidFill>
                <a:latin typeface="Calibri" panose="020F0502020204030204"/>
              </a:rPr>
              <a:t>Licence Info</a:t>
            </a:r>
          </a:p>
        </p:txBody>
      </p:sp>
      <p:sp>
        <p:nvSpPr>
          <p:cNvPr id="31" name="Rectangle: Rounded Corners 30">
            <a:extLst>
              <a:ext uri="{FF2B5EF4-FFF2-40B4-BE49-F238E27FC236}">
                <a16:creationId xmlns:a16="http://schemas.microsoft.com/office/drawing/2014/main" id="{7FF7D371-B7D0-4FA4-9EB8-F2CA8DF4BE00}"/>
              </a:ext>
              <a:ext uri="{C183D7F6-B498-43B3-948B-1728B52AA6E4}">
                <adec:decorative xmlns:adec="http://schemas.microsoft.com/office/drawing/2017/decorative" val="1"/>
              </a:ext>
            </a:extLst>
          </p:cNvPr>
          <p:cNvSpPr/>
          <p:nvPr/>
        </p:nvSpPr>
        <p:spPr>
          <a:xfrm>
            <a:off x="5724232" y="592541"/>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Support for</a:t>
            </a:r>
          </a:p>
          <a:p>
            <a:pPr algn="ctr" defTabSz="685783">
              <a:defRPr/>
            </a:pPr>
            <a:r>
              <a:rPr lang="en-GB" sz="900">
                <a:solidFill>
                  <a:prstClr val="black"/>
                </a:solidFill>
                <a:latin typeface="Calibri" panose="020F0502020204030204"/>
              </a:rPr>
              <a:t>Field Info</a:t>
            </a:r>
          </a:p>
        </p:txBody>
      </p:sp>
      <p:sp>
        <p:nvSpPr>
          <p:cNvPr id="32" name="Rectangle: Rounded Corners 31">
            <a:extLst>
              <a:ext uri="{FF2B5EF4-FFF2-40B4-BE49-F238E27FC236}">
                <a16:creationId xmlns:a16="http://schemas.microsoft.com/office/drawing/2014/main" id="{E504E27A-CD5E-48E1-8FF2-8A7DCAE021F1}"/>
              </a:ext>
              <a:ext uri="{C183D7F6-B498-43B3-948B-1728B52AA6E4}">
                <adec:decorative xmlns:adec="http://schemas.microsoft.com/office/drawing/2017/decorative" val="1"/>
              </a:ext>
            </a:extLst>
          </p:cNvPr>
          <p:cNvSpPr/>
          <p:nvPr/>
        </p:nvSpPr>
        <p:spPr>
          <a:xfrm>
            <a:off x="6570096" y="490637"/>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Support for</a:t>
            </a:r>
          </a:p>
          <a:p>
            <a:pPr algn="ctr" defTabSz="685783">
              <a:defRPr/>
            </a:pPr>
            <a:r>
              <a:rPr lang="en-GB" sz="900">
                <a:solidFill>
                  <a:prstClr val="black"/>
                </a:solidFill>
                <a:latin typeface="Calibri" panose="020F0502020204030204"/>
              </a:rPr>
              <a:t>Infrastructure Information</a:t>
            </a:r>
          </a:p>
        </p:txBody>
      </p:sp>
      <p:sp>
        <p:nvSpPr>
          <p:cNvPr id="33" name="Title 1">
            <a:extLst>
              <a:ext uri="{FF2B5EF4-FFF2-40B4-BE49-F238E27FC236}">
                <a16:creationId xmlns:a16="http://schemas.microsoft.com/office/drawing/2014/main" id="{E40E33A9-71D0-4E02-8713-9BBA5F98E830}"/>
              </a:ext>
              <a:ext uri="{C183D7F6-B498-43B3-948B-1728B52AA6E4}">
                <adec:decorative xmlns:adec="http://schemas.microsoft.com/office/drawing/2017/decorative" val="1"/>
              </a:ext>
            </a:extLst>
          </p:cNvPr>
          <p:cNvSpPr txBox="1">
            <a:spLocks/>
          </p:cNvSpPr>
          <p:nvPr/>
        </p:nvSpPr>
        <p:spPr>
          <a:xfrm>
            <a:off x="6336010" y="1121099"/>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GB" sz="1500">
                <a:solidFill>
                  <a:srgbClr val="4472C4">
                    <a:lumMod val="50000"/>
                  </a:srgbClr>
                </a:solidFill>
                <a:latin typeface="HelveticaNeueLT Pro 45 Lt" panose="020B0403020202020204" pitchFamily="34" charset="0"/>
              </a:rPr>
              <a:t>Data</a:t>
            </a:r>
            <a:r>
              <a:rPr lang="en-GB" sz="1500" b="1">
                <a:solidFill>
                  <a:srgbClr val="4472C4">
                    <a:lumMod val="50000"/>
                  </a:srgbClr>
                </a:solidFill>
                <a:latin typeface="HelveticaNeueLT Pro 45 Lt" panose="020B0403020202020204" pitchFamily="34" charset="0"/>
              </a:rPr>
              <a:t> </a:t>
            </a:r>
            <a:r>
              <a:rPr lang="en-GB" sz="1500">
                <a:solidFill>
                  <a:srgbClr val="4472C4">
                    <a:lumMod val="50000"/>
                  </a:srgbClr>
                </a:solidFill>
                <a:latin typeface="HelveticaNeueLT Pro 45 Lt" panose="020B0403020202020204" pitchFamily="34" charset="0"/>
              </a:rPr>
              <a:t>Reporting &amp; Collaboration</a:t>
            </a:r>
          </a:p>
        </p:txBody>
      </p:sp>
      <p:sp>
        <p:nvSpPr>
          <p:cNvPr id="34" name="Title 1">
            <a:extLst>
              <a:ext uri="{FF2B5EF4-FFF2-40B4-BE49-F238E27FC236}">
                <a16:creationId xmlns:a16="http://schemas.microsoft.com/office/drawing/2014/main" id="{83CE938E-362D-400B-B504-A9BEA4FA9585}"/>
              </a:ext>
              <a:ext uri="{C183D7F6-B498-43B3-948B-1728B52AA6E4}">
                <adec:decorative xmlns:adec="http://schemas.microsoft.com/office/drawing/2017/decorative" val="1"/>
              </a:ext>
            </a:extLst>
          </p:cNvPr>
          <p:cNvSpPr txBox="1">
            <a:spLocks/>
          </p:cNvSpPr>
          <p:nvPr/>
        </p:nvSpPr>
        <p:spPr>
          <a:xfrm>
            <a:off x="5877050" y="2109686"/>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GB" sz="1500">
                <a:solidFill>
                  <a:srgbClr val="4472C4">
                    <a:lumMod val="50000"/>
                  </a:srgbClr>
                </a:solidFill>
                <a:latin typeface="HelveticaNeueLT Pro 45 Lt" panose="020B0403020202020204" pitchFamily="34" charset="0"/>
              </a:rPr>
              <a:t>Initial</a:t>
            </a:r>
            <a:r>
              <a:rPr lang="en-GB" sz="1500" b="1">
                <a:solidFill>
                  <a:srgbClr val="4472C4">
                    <a:lumMod val="50000"/>
                  </a:srgbClr>
                </a:solidFill>
                <a:latin typeface="HelveticaNeueLT Pro 45 Lt" panose="020B0403020202020204" pitchFamily="34" charset="0"/>
              </a:rPr>
              <a:t> </a:t>
            </a:r>
            <a:r>
              <a:rPr lang="en-GB" sz="1500">
                <a:solidFill>
                  <a:srgbClr val="4472C4">
                    <a:lumMod val="50000"/>
                  </a:srgbClr>
                </a:solidFill>
                <a:latin typeface="HelveticaNeueLT Pro 45 Lt" panose="020B0403020202020204" pitchFamily="34" charset="0"/>
              </a:rPr>
              <a:t>Configuration</a:t>
            </a:r>
            <a:r>
              <a:rPr lang="en-GB" sz="1500" b="1">
                <a:solidFill>
                  <a:srgbClr val="4472C4">
                    <a:lumMod val="50000"/>
                  </a:srgbClr>
                </a:solidFill>
                <a:latin typeface="HelveticaNeueLT Pro 45 Lt" panose="020B0403020202020204" pitchFamily="34" charset="0"/>
              </a:rPr>
              <a:t> </a:t>
            </a:r>
            <a:r>
              <a:rPr lang="en-GB" sz="1500">
                <a:solidFill>
                  <a:srgbClr val="4472C4">
                    <a:lumMod val="50000"/>
                  </a:srgbClr>
                </a:solidFill>
                <a:latin typeface="HelveticaNeueLT Pro 45 Lt" panose="020B0403020202020204" pitchFamily="34" charset="0"/>
              </a:rPr>
              <a:t>&amp;</a:t>
            </a:r>
            <a:r>
              <a:rPr lang="en-GB" sz="1500" b="1">
                <a:solidFill>
                  <a:srgbClr val="4472C4">
                    <a:lumMod val="50000"/>
                  </a:srgbClr>
                </a:solidFill>
                <a:latin typeface="HelveticaNeueLT Pro 45 Lt" panose="020B0403020202020204" pitchFamily="34" charset="0"/>
              </a:rPr>
              <a:t> </a:t>
            </a:r>
            <a:r>
              <a:rPr lang="en-GB" sz="1500">
                <a:solidFill>
                  <a:srgbClr val="4472C4">
                    <a:lumMod val="50000"/>
                  </a:srgbClr>
                </a:solidFill>
                <a:latin typeface="HelveticaNeueLT Pro 45 Lt" panose="020B0403020202020204" pitchFamily="34" charset="0"/>
              </a:rPr>
              <a:t>Data</a:t>
            </a:r>
            <a:r>
              <a:rPr lang="en-GB" sz="1500" b="1">
                <a:solidFill>
                  <a:srgbClr val="4472C4">
                    <a:lumMod val="50000"/>
                  </a:srgbClr>
                </a:solidFill>
                <a:latin typeface="HelveticaNeueLT Pro 45 Lt" panose="020B0403020202020204" pitchFamily="34" charset="0"/>
              </a:rPr>
              <a:t> </a:t>
            </a:r>
            <a:r>
              <a:rPr lang="en-GB" sz="1500">
                <a:solidFill>
                  <a:srgbClr val="4472C4">
                    <a:lumMod val="50000"/>
                  </a:srgbClr>
                </a:solidFill>
                <a:latin typeface="HelveticaNeueLT Pro 45 Lt" panose="020B0403020202020204" pitchFamily="34" charset="0"/>
              </a:rPr>
              <a:t>Migration</a:t>
            </a:r>
          </a:p>
        </p:txBody>
      </p:sp>
      <p:sp>
        <p:nvSpPr>
          <p:cNvPr id="35" name="Title 1">
            <a:extLst>
              <a:ext uri="{FF2B5EF4-FFF2-40B4-BE49-F238E27FC236}">
                <a16:creationId xmlns:a16="http://schemas.microsoft.com/office/drawing/2014/main" id="{39C34223-0F12-4B41-ACD0-654B6D837AB4}"/>
              </a:ext>
              <a:ext uri="{C183D7F6-B498-43B3-948B-1728B52AA6E4}">
                <adec:decorative xmlns:adec="http://schemas.microsoft.com/office/drawing/2017/decorative" val="1"/>
              </a:ext>
            </a:extLst>
          </p:cNvPr>
          <p:cNvSpPr txBox="1">
            <a:spLocks/>
          </p:cNvSpPr>
          <p:nvPr/>
        </p:nvSpPr>
        <p:spPr>
          <a:xfrm>
            <a:off x="7490550" y="3058768"/>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GB" sz="1500">
                <a:solidFill>
                  <a:srgbClr val="4472C4">
                    <a:lumMod val="50000"/>
                  </a:srgbClr>
                </a:solidFill>
                <a:latin typeface="HelveticaNeueLT Pro 45 Lt" panose="020B0403020202020204" pitchFamily="34" charset="0"/>
              </a:rPr>
              <a:t>Data</a:t>
            </a:r>
            <a:r>
              <a:rPr lang="en-GB" sz="1500" b="1">
                <a:solidFill>
                  <a:srgbClr val="4472C4">
                    <a:lumMod val="50000"/>
                  </a:srgbClr>
                </a:solidFill>
                <a:latin typeface="HelveticaNeueLT Pro 45 Lt" panose="020B0403020202020204" pitchFamily="34" charset="0"/>
              </a:rPr>
              <a:t> </a:t>
            </a:r>
            <a:r>
              <a:rPr lang="en-GB" sz="1500">
                <a:solidFill>
                  <a:srgbClr val="4472C4">
                    <a:lumMod val="50000"/>
                  </a:srgbClr>
                </a:solidFill>
                <a:latin typeface="HelveticaNeueLT Pro 45 Lt" panose="020B0403020202020204" pitchFamily="34" charset="0"/>
              </a:rPr>
              <a:t>Accessibility</a:t>
            </a:r>
          </a:p>
        </p:txBody>
      </p:sp>
      <p:sp>
        <p:nvSpPr>
          <p:cNvPr id="36" name="Title 1">
            <a:extLst>
              <a:ext uri="{FF2B5EF4-FFF2-40B4-BE49-F238E27FC236}">
                <a16:creationId xmlns:a16="http://schemas.microsoft.com/office/drawing/2014/main" id="{622B4402-4BC3-44B5-82D9-4D3EEE1559F2}"/>
              </a:ext>
              <a:ext uri="{C183D7F6-B498-43B3-948B-1728B52AA6E4}">
                <adec:decorative xmlns:adec="http://schemas.microsoft.com/office/drawing/2017/decorative" val="1"/>
              </a:ext>
            </a:extLst>
          </p:cNvPr>
          <p:cNvSpPr txBox="1">
            <a:spLocks/>
          </p:cNvSpPr>
          <p:nvPr/>
        </p:nvSpPr>
        <p:spPr>
          <a:xfrm>
            <a:off x="6789880" y="4084151"/>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83">
              <a:defRPr/>
            </a:pPr>
            <a:r>
              <a:rPr lang="en-GB" sz="1500" dirty="0">
                <a:solidFill>
                  <a:srgbClr val="003351"/>
                </a:solidFill>
                <a:latin typeface="HelveticaNeueLT Pro 45 Lt" panose="020B0403020202020204" pitchFamily="34" charset="0"/>
              </a:rPr>
              <a:t>Compliance</a:t>
            </a:r>
            <a:r>
              <a:rPr lang="en-GB" sz="1500" b="1" dirty="0">
                <a:solidFill>
                  <a:srgbClr val="003351"/>
                </a:solidFill>
                <a:latin typeface="HelveticaNeueLT Pro 45 Lt" panose="020B0403020202020204" pitchFamily="34" charset="0"/>
              </a:rPr>
              <a:t> </a:t>
            </a:r>
            <a:r>
              <a:rPr lang="en-GB" sz="1500" dirty="0">
                <a:solidFill>
                  <a:srgbClr val="003351"/>
                </a:solidFill>
                <a:latin typeface="HelveticaNeueLT Pro 45 Lt" panose="020B0403020202020204" pitchFamily="34" charset="0"/>
              </a:rPr>
              <a:t>Management</a:t>
            </a:r>
          </a:p>
        </p:txBody>
      </p:sp>
      <p:sp>
        <p:nvSpPr>
          <p:cNvPr id="37" name="Rectangle: Rounded Corners 36">
            <a:extLst>
              <a:ext uri="{FF2B5EF4-FFF2-40B4-BE49-F238E27FC236}">
                <a16:creationId xmlns:a16="http://schemas.microsoft.com/office/drawing/2014/main" id="{1F5AD0DC-7661-4BC4-A2FA-0872AFC80B55}"/>
              </a:ext>
              <a:ext uri="{C183D7F6-B498-43B3-948B-1728B52AA6E4}">
                <adec:decorative xmlns:adec="http://schemas.microsoft.com/office/drawing/2017/decorative" val="1"/>
              </a:ext>
            </a:extLst>
          </p:cNvPr>
          <p:cNvSpPr/>
          <p:nvPr/>
        </p:nvSpPr>
        <p:spPr>
          <a:xfrm>
            <a:off x="4875867" y="1091644"/>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Cloud to Cloud Reporting</a:t>
            </a:r>
          </a:p>
        </p:txBody>
      </p:sp>
      <p:sp>
        <p:nvSpPr>
          <p:cNvPr id="38" name="Rectangle: Rounded Corners 37">
            <a:extLst>
              <a:ext uri="{FF2B5EF4-FFF2-40B4-BE49-F238E27FC236}">
                <a16:creationId xmlns:a16="http://schemas.microsoft.com/office/drawing/2014/main" id="{F1D250DD-D653-4E05-A4E1-15E7D8E0340D}"/>
              </a:ext>
              <a:ext uri="{C183D7F6-B498-43B3-948B-1728B52AA6E4}">
                <adec:decorative xmlns:adec="http://schemas.microsoft.com/office/drawing/2017/decorative" val="1"/>
              </a:ext>
            </a:extLst>
          </p:cNvPr>
          <p:cNvSpPr/>
          <p:nvPr/>
        </p:nvSpPr>
        <p:spPr>
          <a:xfrm>
            <a:off x="1696708" y="600950"/>
            <a:ext cx="920455" cy="50829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Entitlements to Protected Information</a:t>
            </a:r>
          </a:p>
        </p:txBody>
      </p:sp>
      <p:sp>
        <p:nvSpPr>
          <p:cNvPr id="39" name="Rectangle: Rounded Corners 38">
            <a:extLst>
              <a:ext uri="{FF2B5EF4-FFF2-40B4-BE49-F238E27FC236}">
                <a16:creationId xmlns:a16="http://schemas.microsoft.com/office/drawing/2014/main" id="{4F72309C-EA3C-4A45-854F-376522BC43FA}"/>
              </a:ext>
              <a:ext uri="{C183D7F6-B498-43B3-948B-1728B52AA6E4}">
                <adec:decorative xmlns:adec="http://schemas.microsoft.com/office/drawing/2017/decorative" val="1"/>
              </a:ext>
            </a:extLst>
          </p:cNvPr>
          <p:cNvSpPr/>
          <p:nvPr/>
        </p:nvSpPr>
        <p:spPr>
          <a:xfrm>
            <a:off x="928170" y="3242188"/>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Data Completeness Management</a:t>
            </a:r>
          </a:p>
        </p:txBody>
      </p:sp>
      <p:sp>
        <p:nvSpPr>
          <p:cNvPr id="40" name="Rectangle: Rounded Corners 39">
            <a:extLst>
              <a:ext uri="{FF2B5EF4-FFF2-40B4-BE49-F238E27FC236}">
                <a16:creationId xmlns:a16="http://schemas.microsoft.com/office/drawing/2014/main" id="{DC4F5D3A-94D3-4777-905E-8FCDE43EF6D4}"/>
              </a:ext>
              <a:ext uri="{C183D7F6-B498-43B3-948B-1728B52AA6E4}">
                <adec:decorative xmlns:adec="http://schemas.microsoft.com/office/drawing/2017/decorative" val="1"/>
              </a:ext>
            </a:extLst>
          </p:cNvPr>
          <p:cNvSpPr/>
          <p:nvPr/>
        </p:nvSpPr>
        <p:spPr>
          <a:xfrm>
            <a:off x="6002111" y="3355142"/>
            <a:ext cx="920455" cy="508299"/>
          </a:xfrm>
          <a:prstGeom prst="round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dirty="0">
                <a:solidFill>
                  <a:prstClr val="black"/>
                </a:solidFill>
                <a:latin typeface="Calibri" panose="020F0502020204030204"/>
              </a:rPr>
              <a:t>Samples Catalogue Integration</a:t>
            </a:r>
          </a:p>
        </p:txBody>
      </p:sp>
      <p:grpSp>
        <p:nvGrpSpPr>
          <p:cNvPr id="42" name="Group 41">
            <a:extLst>
              <a:ext uri="{FF2B5EF4-FFF2-40B4-BE49-F238E27FC236}">
                <a16:creationId xmlns:a16="http://schemas.microsoft.com/office/drawing/2014/main" id="{BA4801A1-B062-42B3-B90A-C5F6F4005E89}"/>
              </a:ext>
              <a:ext uri="{C183D7F6-B498-43B3-948B-1728B52AA6E4}">
                <adec:decorative xmlns:adec="http://schemas.microsoft.com/office/drawing/2017/decorative" val="1"/>
              </a:ext>
            </a:extLst>
          </p:cNvPr>
          <p:cNvGrpSpPr/>
          <p:nvPr/>
        </p:nvGrpSpPr>
        <p:grpSpPr>
          <a:xfrm>
            <a:off x="7350803" y="4395303"/>
            <a:ext cx="1518977" cy="684881"/>
            <a:chOff x="7473027" y="5838599"/>
            <a:chExt cx="2025302" cy="913175"/>
          </a:xfrm>
          <a:solidFill>
            <a:srgbClr val="FFFFFF"/>
          </a:solidFill>
        </p:grpSpPr>
        <p:sp>
          <p:nvSpPr>
            <p:cNvPr id="43" name="Rectangle: Rounded Corners 42">
              <a:extLst>
                <a:ext uri="{FF2B5EF4-FFF2-40B4-BE49-F238E27FC236}">
                  <a16:creationId xmlns:a16="http://schemas.microsoft.com/office/drawing/2014/main" id="{55A9D099-4126-405A-A493-B223671E92CF}"/>
                </a:ext>
              </a:extLst>
            </p:cNvPr>
            <p:cNvSpPr/>
            <p:nvPr/>
          </p:nvSpPr>
          <p:spPr>
            <a:xfrm>
              <a:off x="7473027" y="5838599"/>
              <a:ext cx="2025302" cy="913175"/>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B96BF859-0D29-41EE-A3FA-C09051F0FB87}"/>
                </a:ext>
              </a:extLst>
            </p:cNvPr>
            <p:cNvSpPr/>
            <p:nvPr/>
          </p:nvSpPr>
          <p:spPr>
            <a:xfrm>
              <a:off x="7879514" y="5920097"/>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r>
                <a:rPr lang="en-GB" sz="900">
                  <a:solidFill>
                    <a:prstClr val="black"/>
                  </a:solidFill>
                  <a:latin typeface="Calibri" panose="020F0502020204030204"/>
                </a:rPr>
                <a:t>Complete</a:t>
              </a:r>
            </a:p>
          </p:txBody>
        </p:sp>
        <p:sp>
          <p:nvSpPr>
            <p:cNvPr id="45" name="Rectangle: Rounded Corners 44">
              <a:extLst>
                <a:ext uri="{FF2B5EF4-FFF2-40B4-BE49-F238E27FC236}">
                  <a16:creationId xmlns:a16="http://schemas.microsoft.com/office/drawing/2014/main" id="{96CAB8ED-3328-4B89-A685-83CF881D0908}"/>
                </a:ext>
              </a:extLst>
            </p:cNvPr>
            <p:cNvSpPr/>
            <p:nvPr/>
          </p:nvSpPr>
          <p:spPr>
            <a:xfrm>
              <a:off x="7879514" y="6200094"/>
              <a:ext cx="1525281"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r>
                <a:rPr lang="en-GB" sz="900">
                  <a:solidFill>
                    <a:prstClr val="black"/>
                  </a:solidFill>
                  <a:latin typeface="Calibri" panose="020F0502020204030204"/>
                </a:rPr>
                <a:t>In progress</a:t>
              </a:r>
              <a:endParaRPr lang="en-GB" sz="900" u="sng">
                <a:solidFill>
                  <a:prstClr val="black"/>
                </a:solidFill>
                <a:latin typeface="Calibri" panose="020F0502020204030204"/>
              </a:endParaRPr>
            </a:p>
          </p:txBody>
        </p:sp>
        <p:sp>
          <p:nvSpPr>
            <p:cNvPr id="46" name="Rectangle: Rounded Corners 45">
              <a:extLst>
                <a:ext uri="{FF2B5EF4-FFF2-40B4-BE49-F238E27FC236}">
                  <a16:creationId xmlns:a16="http://schemas.microsoft.com/office/drawing/2014/main" id="{E597A8CF-19BC-444B-8B66-B65CC1E14857}"/>
                </a:ext>
              </a:extLst>
            </p:cNvPr>
            <p:cNvSpPr/>
            <p:nvPr/>
          </p:nvSpPr>
          <p:spPr>
            <a:xfrm>
              <a:off x="7879514" y="6477630"/>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r>
                <a:rPr lang="en-GB" sz="900">
                  <a:solidFill>
                    <a:prstClr val="black"/>
                  </a:solidFill>
                  <a:latin typeface="Calibri" panose="020F0502020204030204"/>
                </a:rPr>
                <a:t>Not in progress</a:t>
              </a:r>
            </a:p>
          </p:txBody>
        </p:sp>
        <p:sp>
          <p:nvSpPr>
            <p:cNvPr id="47" name="Rectangle: Rounded Corners 46">
              <a:extLst>
                <a:ext uri="{FF2B5EF4-FFF2-40B4-BE49-F238E27FC236}">
                  <a16:creationId xmlns:a16="http://schemas.microsoft.com/office/drawing/2014/main" id="{08E10FA5-FC3A-49F8-9EB1-25DC991FA779}"/>
                </a:ext>
              </a:extLst>
            </p:cNvPr>
            <p:cNvSpPr/>
            <p:nvPr/>
          </p:nvSpPr>
          <p:spPr>
            <a:xfrm>
              <a:off x="7577344" y="5913326"/>
              <a:ext cx="302170" cy="212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E555C534-CDBF-416A-A430-0FE096F35BC8}"/>
                </a:ext>
              </a:extLst>
            </p:cNvPr>
            <p:cNvSpPr/>
            <p:nvPr/>
          </p:nvSpPr>
          <p:spPr>
            <a:xfrm>
              <a:off x="7577344" y="6192537"/>
              <a:ext cx="302170" cy="212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id="{4D2FE3EF-5FF2-49DB-B041-FB6F02A43A05}"/>
                </a:ext>
              </a:extLst>
            </p:cNvPr>
            <p:cNvSpPr/>
            <p:nvPr/>
          </p:nvSpPr>
          <p:spPr>
            <a:xfrm>
              <a:off x="7577344" y="6479319"/>
              <a:ext cx="302170" cy="212056"/>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grpSp>
      <p:sp>
        <p:nvSpPr>
          <p:cNvPr id="28" name="Rectangle: Rounded Corners 27">
            <a:extLst>
              <a:ext uri="{FF2B5EF4-FFF2-40B4-BE49-F238E27FC236}">
                <a16:creationId xmlns:a16="http://schemas.microsoft.com/office/drawing/2014/main" id="{239CAC2B-EB87-4707-9CA2-5E08AE1D3F2A}"/>
              </a:ext>
              <a:ext uri="{C183D7F6-B498-43B3-948B-1728B52AA6E4}">
                <adec:decorative xmlns:adec="http://schemas.microsoft.com/office/drawing/2017/decorative" val="1"/>
              </a:ext>
            </a:extLst>
          </p:cNvPr>
          <p:cNvSpPr/>
          <p:nvPr/>
        </p:nvSpPr>
        <p:spPr>
          <a:xfrm>
            <a:off x="932031" y="800191"/>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Seismic Survey System of Record</a:t>
            </a:r>
          </a:p>
        </p:txBody>
      </p:sp>
      <p:sp>
        <p:nvSpPr>
          <p:cNvPr id="21" name="Rectangle: Rounded Corners 20">
            <a:extLst>
              <a:ext uri="{FF2B5EF4-FFF2-40B4-BE49-F238E27FC236}">
                <a16:creationId xmlns:a16="http://schemas.microsoft.com/office/drawing/2014/main" id="{4C8384C2-59EE-4FA6-B397-04D14361F601}"/>
              </a:ext>
              <a:ext uri="{C183D7F6-B498-43B3-948B-1728B52AA6E4}">
                <adec:decorative xmlns:adec="http://schemas.microsoft.com/office/drawing/2017/decorative" val="1"/>
              </a:ext>
            </a:extLst>
          </p:cNvPr>
          <p:cNvSpPr/>
          <p:nvPr/>
        </p:nvSpPr>
        <p:spPr>
          <a:xfrm>
            <a:off x="129539" y="3628007"/>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Monitoring of compliance in data reporting</a:t>
            </a:r>
          </a:p>
        </p:txBody>
      </p:sp>
      <p:sp>
        <p:nvSpPr>
          <p:cNvPr id="22" name="Rectangle: Rounded Corners 21">
            <a:extLst>
              <a:ext uri="{FF2B5EF4-FFF2-40B4-BE49-F238E27FC236}">
                <a16:creationId xmlns:a16="http://schemas.microsoft.com/office/drawing/2014/main" id="{AC8B0A1A-2F29-40C9-BF60-C4FB8ADF5EA4}"/>
              </a:ext>
              <a:ext uri="{C183D7F6-B498-43B3-948B-1728B52AA6E4}">
                <adec:decorative xmlns:adec="http://schemas.microsoft.com/office/drawing/2017/decorative" val="1"/>
              </a:ext>
            </a:extLst>
          </p:cNvPr>
          <p:cNvSpPr/>
          <p:nvPr/>
        </p:nvSpPr>
        <p:spPr>
          <a:xfrm>
            <a:off x="492086" y="2276081"/>
            <a:ext cx="920455" cy="508299"/>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Single File Download</a:t>
            </a:r>
          </a:p>
        </p:txBody>
      </p:sp>
      <p:sp>
        <p:nvSpPr>
          <p:cNvPr id="13" name="Rectangle: Rounded Corners 12">
            <a:extLst>
              <a:ext uri="{FF2B5EF4-FFF2-40B4-BE49-F238E27FC236}">
                <a16:creationId xmlns:a16="http://schemas.microsoft.com/office/drawing/2014/main" id="{2E52C8BD-685F-4729-A288-7C3B043442AB}"/>
              </a:ext>
              <a:ext uri="{C183D7F6-B498-43B3-948B-1728B52AA6E4}">
                <adec:decorative xmlns:adec="http://schemas.microsoft.com/office/drawing/2017/decorative" val="1"/>
              </a:ext>
            </a:extLst>
          </p:cNvPr>
          <p:cNvSpPr/>
          <p:nvPr/>
        </p:nvSpPr>
        <p:spPr>
          <a:xfrm>
            <a:off x="1617534" y="1277495"/>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User Edit to item metadata</a:t>
            </a:r>
          </a:p>
        </p:txBody>
      </p:sp>
      <p:sp>
        <p:nvSpPr>
          <p:cNvPr id="17" name="Rectangle: Rounded Corners 16">
            <a:extLst>
              <a:ext uri="{FF2B5EF4-FFF2-40B4-BE49-F238E27FC236}">
                <a16:creationId xmlns:a16="http://schemas.microsoft.com/office/drawing/2014/main" id="{17792A22-8BD2-4809-8D1A-79B7A86CD3F9}"/>
              </a:ext>
              <a:ext uri="{C183D7F6-B498-43B3-948B-1728B52AA6E4}">
                <adec:decorative xmlns:adec="http://schemas.microsoft.com/office/drawing/2017/decorative" val="1"/>
              </a:ext>
            </a:extLst>
          </p:cNvPr>
          <p:cNvSpPr/>
          <p:nvPr/>
        </p:nvSpPr>
        <p:spPr>
          <a:xfrm>
            <a:off x="1188206" y="1733060"/>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Data load to  “ownerless” Project ID</a:t>
            </a:r>
          </a:p>
        </p:txBody>
      </p:sp>
      <p:sp>
        <p:nvSpPr>
          <p:cNvPr id="55" name="Rectangle: Rounded Corners 54">
            <a:extLst>
              <a:ext uri="{FF2B5EF4-FFF2-40B4-BE49-F238E27FC236}">
                <a16:creationId xmlns:a16="http://schemas.microsoft.com/office/drawing/2014/main" id="{DF0EA148-F122-4653-A361-2FA959351E9A}"/>
              </a:ext>
              <a:ext uri="{C183D7F6-B498-43B3-948B-1728B52AA6E4}">
                <adec:decorative xmlns:adec="http://schemas.microsoft.com/office/drawing/2017/decorative" val="1"/>
              </a:ext>
            </a:extLst>
          </p:cNvPr>
          <p:cNvSpPr/>
          <p:nvPr/>
        </p:nvSpPr>
        <p:spPr>
          <a:xfrm>
            <a:off x="1820411" y="4894991"/>
            <a:ext cx="688844" cy="1308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r>
              <a:rPr lang="en-GB" sz="1400">
                <a:solidFill>
                  <a:prstClr val="black"/>
                </a:solidFill>
                <a:latin typeface="Calibri" panose="020F0502020204030204"/>
              </a:rPr>
              <a:t>Higher</a:t>
            </a:r>
          </a:p>
        </p:txBody>
      </p:sp>
      <p:cxnSp>
        <p:nvCxnSpPr>
          <p:cNvPr id="56" name="Straight Connector 55" descr="Relative priority of projects - higher to the left and lower to the right">
            <a:extLst>
              <a:ext uri="{FF2B5EF4-FFF2-40B4-BE49-F238E27FC236}">
                <a16:creationId xmlns:a16="http://schemas.microsoft.com/office/drawing/2014/main" id="{2914A537-BF01-4AB1-84FD-22FC7F339A3B}"/>
              </a:ext>
            </a:extLst>
          </p:cNvPr>
          <p:cNvCxnSpPr>
            <a:cxnSpLocks/>
          </p:cNvCxnSpPr>
          <p:nvPr/>
        </p:nvCxnSpPr>
        <p:spPr>
          <a:xfrm flipH="1">
            <a:off x="2475921" y="4957024"/>
            <a:ext cx="4088268" cy="6782"/>
          </a:xfrm>
          <a:prstGeom prst="line">
            <a:avLst/>
          </a:prstGeom>
          <a:ln>
            <a:solidFill>
              <a:srgbClr val="002060"/>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A26DD2ED-FC0D-4001-9F2D-0F606AEADCDE}"/>
              </a:ext>
              <a:ext uri="{C183D7F6-B498-43B3-948B-1728B52AA6E4}">
                <adec:decorative xmlns:adec="http://schemas.microsoft.com/office/drawing/2017/decorative" val="1"/>
              </a:ext>
            </a:extLst>
          </p:cNvPr>
          <p:cNvSpPr/>
          <p:nvPr/>
        </p:nvSpPr>
        <p:spPr>
          <a:xfrm>
            <a:off x="3850420" y="4868756"/>
            <a:ext cx="1437339" cy="17167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r>
              <a:rPr lang="en-GB" sz="1400">
                <a:solidFill>
                  <a:prstClr val="black"/>
                </a:solidFill>
                <a:latin typeface="Calibri" panose="020F0502020204030204"/>
              </a:rPr>
              <a:t>Relative Priority</a:t>
            </a:r>
          </a:p>
        </p:txBody>
      </p:sp>
      <p:sp>
        <p:nvSpPr>
          <p:cNvPr id="58" name="Rectangle: Rounded Corners 57">
            <a:extLst>
              <a:ext uri="{FF2B5EF4-FFF2-40B4-BE49-F238E27FC236}">
                <a16:creationId xmlns:a16="http://schemas.microsoft.com/office/drawing/2014/main" id="{1EBC7B9D-79C9-470D-AF2E-3422F527E7F9}"/>
              </a:ext>
              <a:ext uri="{C183D7F6-B498-43B3-948B-1728B52AA6E4}">
                <adec:decorative xmlns:adec="http://schemas.microsoft.com/office/drawing/2017/decorative" val="1"/>
              </a:ext>
            </a:extLst>
          </p:cNvPr>
          <p:cNvSpPr/>
          <p:nvPr/>
        </p:nvSpPr>
        <p:spPr>
          <a:xfrm>
            <a:off x="6579219" y="4868756"/>
            <a:ext cx="650686" cy="1663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3">
              <a:defRPr/>
            </a:pPr>
            <a:r>
              <a:rPr lang="en-GB" sz="1400">
                <a:solidFill>
                  <a:prstClr val="black"/>
                </a:solidFill>
                <a:latin typeface="Calibri" panose="020F0502020204030204"/>
              </a:rPr>
              <a:t>Lower</a:t>
            </a:r>
          </a:p>
        </p:txBody>
      </p:sp>
      <p:sp>
        <p:nvSpPr>
          <p:cNvPr id="59" name="Rectangle: Rounded Corners 58">
            <a:extLst>
              <a:ext uri="{FF2B5EF4-FFF2-40B4-BE49-F238E27FC236}">
                <a16:creationId xmlns:a16="http://schemas.microsoft.com/office/drawing/2014/main" id="{E08E847B-B62F-4651-B9D1-3F9FCC54E560}"/>
              </a:ext>
              <a:ext uri="{C183D7F6-B498-43B3-948B-1728B52AA6E4}">
                <adec:decorative xmlns:adec="http://schemas.microsoft.com/office/drawing/2017/decorative" val="1"/>
              </a:ext>
            </a:extLst>
          </p:cNvPr>
          <p:cNvSpPr/>
          <p:nvPr/>
        </p:nvSpPr>
        <p:spPr>
          <a:xfrm>
            <a:off x="547015" y="2691377"/>
            <a:ext cx="920455" cy="5082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Interface Accessibility</a:t>
            </a:r>
          </a:p>
        </p:txBody>
      </p:sp>
      <p:sp>
        <p:nvSpPr>
          <p:cNvPr id="61" name="Rectangle: Rounded Corners 60">
            <a:extLst>
              <a:ext uri="{FF2B5EF4-FFF2-40B4-BE49-F238E27FC236}">
                <a16:creationId xmlns:a16="http://schemas.microsoft.com/office/drawing/2014/main" id="{1B780FD9-EF25-4243-AA1C-5D23CE1289DC}"/>
              </a:ext>
              <a:ext uri="{C183D7F6-B498-43B3-948B-1728B52AA6E4}">
                <adec:decorative xmlns:adec="http://schemas.microsoft.com/office/drawing/2017/decorative" val="1"/>
              </a:ext>
            </a:extLst>
          </p:cNvPr>
          <p:cNvSpPr/>
          <p:nvPr/>
        </p:nvSpPr>
        <p:spPr>
          <a:xfrm>
            <a:off x="3197055" y="2305383"/>
            <a:ext cx="1583393" cy="119289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sp>
        <p:nvSpPr>
          <p:cNvPr id="62" name="Rectangle: Rounded Corners 61">
            <a:extLst>
              <a:ext uri="{FF2B5EF4-FFF2-40B4-BE49-F238E27FC236}">
                <a16:creationId xmlns:a16="http://schemas.microsoft.com/office/drawing/2014/main" id="{8C5DC5D0-28C3-430A-8C6A-176E30D17CB9}"/>
              </a:ext>
              <a:ext uri="{C183D7F6-B498-43B3-948B-1728B52AA6E4}">
                <adec:decorative xmlns:adec="http://schemas.microsoft.com/office/drawing/2017/decorative" val="1"/>
              </a:ext>
            </a:extLst>
          </p:cNvPr>
          <p:cNvSpPr/>
          <p:nvPr/>
        </p:nvSpPr>
        <p:spPr>
          <a:xfrm>
            <a:off x="2499314" y="997303"/>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r>
              <a:rPr lang="en-GB" sz="900">
                <a:solidFill>
                  <a:prstClr val="black"/>
                </a:solidFill>
                <a:latin typeface="Calibri" panose="020F0502020204030204"/>
              </a:rPr>
              <a:t>Duplicates</a:t>
            </a:r>
          </a:p>
        </p:txBody>
      </p:sp>
      <p:sp>
        <p:nvSpPr>
          <p:cNvPr id="63" name="Rectangle: Rounded Corners 62" descr="Carbon Storage licence data is likely to be reported to the N D R but that has still to be defined.&#10;It is important but not a priority time wise - because of the dependency">
            <a:extLst>
              <a:ext uri="{FF2B5EF4-FFF2-40B4-BE49-F238E27FC236}">
                <a16:creationId xmlns:a16="http://schemas.microsoft.com/office/drawing/2014/main" id="{74734C9B-2A85-47BA-A69D-999FAA230E4C}"/>
              </a:ext>
            </a:extLst>
          </p:cNvPr>
          <p:cNvSpPr/>
          <p:nvPr/>
        </p:nvSpPr>
        <p:spPr>
          <a:xfrm>
            <a:off x="7597811" y="3430549"/>
            <a:ext cx="1026026" cy="65690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spTree>
    <p:extLst>
      <p:ext uri="{BB962C8B-B14F-4D97-AF65-F5344CB8AC3E}">
        <p14:creationId xmlns:p14="http://schemas.microsoft.com/office/powerpoint/2010/main" val="1161196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8037A-46A4-4D02-9D45-F2E59A74F745}"/>
              </a:ext>
            </a:extLst>
          </p:cNvPr>
          <p:cNvSpPr>
            <a:spLocks noGrp="1"/>
          </p:cNvSpPr>
          <p:nvPr>
            <p:ph type="title"/>
          </p:nvPr>
        </p:nvSpPr>
        <p:spPr/>
        <p:txBody>
          <a:bodyPr>
            <a:normAutofit/>
          </a:bodyPr>
          <a:lstStyle/>
          <a:p>
            <a:r>
              <a:rPr lang="en-GB" sz="2400" b="1">
                <a:solidFill>
                  <a:srgbClr val="003351"/>
                </a:solidFill>
                <a:latin typeface="Arial" panose="020B0604020202020204" pitchFamily="34" charset="0"/>
                <a:cs typeface="Arial" panose="020B0604020202020204" pitchFamily="34" charset="0"/>
              </a:rPr>
              <a:t>Strategic Outlook</a:t>
            </a:r>
          </a:p>
        </p:txBody>
      </p:sp>
      <p:sp>
        <p:nvSpPr>
          <p:cNvPr id="3" name="TextBox 2">
            <a:extLst>
              <a:ext uri="{FF2B5EF4-FFF2-40B4-BE49-F238E27FC236}">
                <a16:creationId xmlns:a16="http://schemas.microsoft.com/office/drawing/2014/main" id="{FEB186C7-B64B-4C00-9B6A-9092990BD73C}"/>
              </a:ext>
            </a:extLst>
          </p:cNvPr>
          <p:cNvSpPr txBox="1"/>
          <p:nvPr/>
        </p:nvSpPr>
        <p:spPr>
          <a:xfrm>
            <a:off x="329938" y="954497"/>
            <a:ext cx="8597246" cy="3539430"/>
          </a:xfrm>
          <a:prstGeom prst="rect">
            <a:avLst/>
          </a:prstGeom>
          <a:solidFill>
            <a:schemeClr val="bg1"/>
          </a:solidFill>
          <a:ln>
            <a:noFill/>
          </a:ln>
        </p:spPr>
        <p:txBody>
          <a:bodyPr wrap="square" rtlCol="0">
            <a:spAutoFit/>
          </a:bodyPr>
          <a:lstStyle/>
          <a:p>
            <a:r>
              <a:rPr lang="en-GB" sz="1400" b="1" dirty="0">
                <a:solidFill>
                  <a:srgbClr val="003351"/>
                </a:solidFill>
                <a:latin typeface="Arial" panose="020B0604020202020204" pitchFamily="34" charset="0"/>
                <a:cs typeface="Arial" panose="020B0604020202020204" pitchFamily="34" charset="0"/>
              </a:rPr>
              <a:t>Develop interface &amp; w</a:t>
            </a:r>
            <a:r>
              <a:rPr lang="en-GB" sz="1400" b="1" i="0" dirty="0">
                <a:solidFill>
                  <a:srgbClr val="003351"/>
                </a:solidFill>
                <a:effectLst/>
                <a:latin typeface="Arial" panose="020B0604020202020204" pitchFamily="34" charset="0"/>
                <a:cs typeface="Arial" panose="020B0604020202020204" pitchFamily="34" charset="0"/>
              </a:rPr>
              <a:t>orkflows	- </a:t>
            </a:r>
            <a:r>
              <a:rPr lang="en-GB" sz="1400" dirty="0">
                <a:solidFill>
                  <a:srgbClr val="003351"/>
                </a:solidFill>
                <a:latin typeface="Arial" panose="020B0604020202020204" pitchFamily="34" charset="0"/>
                <a:cs typeface="Arial" panose="020B0604020202020204" pitchFamily="34" charset="0"/>
              </a:rPr>
              <a:t>improved accessibility</a:t>
            </a:r>
          </a:p>
          <a:p>
            <a:r>
              <a:rPr lang="en-GB" sz="1400" dirty="0">
                <a:solidFill>
                  <a:srgbClr val="003351"/>
                </a:solidFill>
                <a:latin typeface="Arial" panose="020B0604020202020204" pitchFamily="34" charset="0"/>
                <a:cs typeface="Arial" panose="020B0604020202020204" pitchFamily="34" charset="0"/>
              </a:rPr>
              <a:t>						- </a:t>
            </a:r>
            <a:r>
              <a:rPr lang="en-GB" sz="1400" b="0" i="0" dirty="0">
                <a:solidFill>
                  <a:srgbClr val="003351"/>
                </a:solidFill>
                <a:effectLst/>
                <a:latin typeface="Arial" panose="020B0604020202020204" pitchFamily="34" charset="0"/>
                <a:cs typeface="Arial" panose="020B0604020202020204" pitchFamily="34" charset="0"/>
              </a:rPr>
              <a:t>what challenges are there to reporting and accessing data?</a:t>
            </a:r>
          </a:p>
          <a:p>
            <a:endParaRPr lang="en-GB" sz="1400" b="0" i="0" dirty="0">
              <a:solidFill>
                <a:srgbClr val="003351"/>
              </a:solidFill>
              <a:effectLst/>
              <a:latin typeface="Arial" panose="020B0604020202020204" pitchFamily="34" charset="0"/>
              <a:cs typeface="Arial" panose="020B0604020202020204" pitchFamily="34" charset="0"/>
            </a:endParaRPr>
          </a:p>
          <a:p>
            <a:r>
              <a:rPr lang="en-GB" sz="1400" b="1" dirty="0">
                <a:solidFill>
                  <a:srgbClr val="003351"/>
                </a:solidFill>
                <a:latin typeface="Arial" panose="020B0604020202020204" pitchFamily="34" charset="0"/>
                <a:cs typeface="Arial" panose="020B0604020202020204" pitchFamily="34" charset="0"/>
              </a:rPr>
              <a:t>Data and Metadata </a:t>
            </a:r>
            <a:r>
              <a:rPr lang="en-GB" sz="1400" b="1" i="0" dirty="0">
                <a:solidFill>
                  <a:srgbClr val="003351"/>
                </a:solidFill>
                <a:effectLst/>
                <a:latin typeface="Arial" panose="020B0604020202020204" pitchFamily="34" charset="0"/>
                <a:cs typeface="Arial" panose="020B0604020202020204" pitchFamily="34" charset="0"/>
              </a:rPr>
              <a:t>Improvement	- </a:t>
            </a:r>
            <a:r>
              <a:rPr lang="en-GB" sz="1400" dirty="0">
                <a:solidFill>
                  <a:srgbClr val="003351"/>
                </a:solidFill>
                <a:latin typeface="Arial" panose="020B0604020202020204" pitchFamily="34" charset="0"/>
                <a:cs typeface="Arial" panose="020B0604020202020204" pitchFamily="34" charset="0"/>
              </a:rPr>
              <a:t>up</a:t>
            </a:r>
            <a:r>
              <a:rPr lang="en-GB" sz="1400" b="0" i="0" dirty="0">
                <a:solidFill>
                  <a:srgbClr val="003351"/>
                </a:solidFill>
                <a:effectLst/>
                <a:latin typeface="Arial" panose="020B0604020202020204" pitchFamily="34" charset="0"/>
                <a:cs typeface="Arial" panose="020B0604020202020204" pitchFamily="34" charset="0"/>
              </a:rPr>
              <a:t>grading or formatting legacy </a:t>
            </a:r>
            <a:r>
              <a:rPr lang="en-GB" sz="1400" dirty="0">
                <a:solidFill>
                  <a:srgbClr val="003351"/>
                </a:solidFill>
                <a:latin typeface="Arial" panose="020B0604020202020204" pitchFamily="34" charset="0"/>
                <a:cs typeface="Arial" panose="020B0604020202020204" pitchFamily="34" charset="0"/>
              </a:rPr>
              <a:t>reported content</a:t>
            </a:r>
          </a:p>
          <a:p>
            <a:r>
              <a:rPr lang="en-GB" sz="1400" dirty="0">
                <a:solidFill>
                  <a:srgbClr val="003351"/>
                </a:solidFill>
                <a:latin typeface="Arial" panose="020B0604020202020204" pitchFamily="34" charset="0"/>
                <a:cs typeface="Arial" panose="020B0604020202020204" pitchFamily="34" charset="0"/>
              </a:rPr>
              <a:t>						- automated classification  - leading to better search results</a:t>
            </a:r>
            <a:endParaRPr lang="en-GB" sz="1400" b="0" i="0" dirty="0">
              <a:solidFill>
                <a:srgbClr val="003351"/>
              </a:solidFill>
              <a:effectLst/>
              <a:latin typeface="Arial" panose="020B0604020202020204" pitchFamily="34" charset="0"/>
              <a:cs typeface="Arial" panose="020B0604020202020204" pitchFamily="34" charset="0"/>
            </a:endParaRPr>
          </a:p>
          <a:p>
            <a:endParaRPr lang="en-GB" sz="1400" dirty="0">
              <a:solidFill>
                <a:srgbClr val="003351"/>
              </a:solidFill>
              <a:latin typeface="Arial" panose="020B0604020202020204" pitchFamily="34" charset="0"/>
              <a:cs typeface="Arial" panose="020B0604020202020204" pitchFamily="34" charset="0"/>
            </a:endParaRPr>
          </a:p>
          <a:p>
            <a:r>
              <a:rPr lang="en-GB" sz="1400" b="1" i="0" dirty="0">
                <a:solidFill>
                  <a:srgbClr val="003351"/>
                </a:solidFill>
                <a:effectLst/>
                <a:latin typeface="Arial" panose="020B0604020202020204" pitchFamily="34" charset="0"/>
                <a:cs typeface="Arial" panose="020B0604020202020204" pitchFamily="34" charset="0"/>
              </a:rPr>
              <a:t>More data</a:t>
            </a:r>
            <a:r>
              <a:rPr lang="en-GB" sz="1400" b="0" i="0" dirty="0">
                <a:solidFill>
                  <a:srgbClr val="003351"/>
                </a:solidFill>
                <a:effectLst/>
                <a:latin typeface="Arial" panose="020B0604020202020204" pitchFamily="34" charset="0"/>
                <a:cs typeface="Arial" panose="020B0604020202020204" pitchFamily="34" charset="0"/>
              </a:rPr>
              <a:t> – further reduction of obstacles to reporting. Facilitate relief of obligations to retain data</a:t>
            </a:r>
          </a:p>
          <a:p>
            <a:endParaRPr lang="en-GB" sz="1400" dirty="0">
              <a:solidFill>
                <a:srgbClr val="003351"/>
              </a:solidFill>
              <a:latin typeface="Arial" panose="020B0604020202020204" pitchFamily="34" charset="0"/>
              <a:cs typeface="Arial" panose="020B0604020202020204" pitchFamily="34" charset="0"/>
            </a:endParaRPr>
          </a:p>
          <a:p>
            <a:endParaRPr lang="en-GB" sz="1400" b="1" i="0" dirty="0">
              <a:solidFill>
                <a:srgbClr val="003351"/>
              </a:solidFill>
              <a:effectLst/>
              <a:latin typeface="Arial" panose="020B0604020202020204" pitchFamily="34" charset="0"/>
              <a:cs typeface="Arial" panose="020B0604020202020204" pitchFamily="34" charset="0"/>
            </a:endParaRPr>
          </a:p>
          <a:p>
            <a:r>
              <a:rPr lang="en-GB" sz="1400" b="1" i="0" dirty="0">
                <a:solidFill>
                  <a:srgbClr val="003351"/>
                </a:solidFill>
                <a:effectLst/>
                <a:latin typeface="Arial" panose="020B0604020202020204" pitchFamily="34" charset="0"/>
                <a:cs typeface="Arial" panose="020B0604020202020204" pitchFamily="34" charset="0"/>
              </a:rPr>
              <a:t>Integration with other systems</a:t>
            </a:r>
            <a:r>
              <a:rPr lang="en-GB" sz="1400" i="0" dirty="0">
                <a:solidFill>
                  <a:srgbClr val="003351"/>
                </a:solidFill>
                <a:effectLst/>
                <a:latin typeface="Arial" panose="020B0604020202020204" pitchFamily="34" charset="0"/>
                <a:cs typeface="Arial" panose="020B0604020202020204" pitchFamily="34" charset="0"/>
              </a:rPr>
              <a:t> – Wider OGA Digital Energy Platform, BGS Core repository, TCE/CES</a:t>
            </a:r>
          </a:p>
          <a:p>
            <a:endParaRPr lang="en-GB" sz="1400" b="1" dirty="0">
              <a:solidFill>
                <a:srgbClr val="003351"/>
              </a:solidFill>
              <a:latin typeface="Arial" panose="020B0604020202020204" pitchFamily="34" charset="0"/>
              <a:cs typeface="Arial" panose="020B0604020202020204" pitchFamily="34" charset="0"/>
            </a:endParaRPr>
          </a:p>
          <a:p>
            <a:endParaRPr lang="en-GB" sz="1400" b="1" dirty="0">
              <a:solidFill>
                <a:srgbClr val="003351"/>
              </a:solidFill>
              <a:latin typeface="Arial" panose="020B0604020202020204" pitchFamily="34" charset="0"/>
              <a:cs typeface="Arial" panose="020B0604020202020204" pitchFamily="34" charset="0"/>
            </a:endParaRPr>
          </a:p>
          <a:p>
            <a:r>
              <a:rPr lang="en-GB" sz="1400" b="1" dirty="0">
                <a:solidFill>
                  <a:srgbClr val="003351"/>
                </a:solidFill>
                <a:latin typeface="Arial" panose="020B0604020202020204" pitchFamily="34" charset="0"/>
                <a:cs typeface="Arial" panose="020B0604020202020204" pitchFamily="34" charset="0"/>
              </a:rPr>
              <a:t>For strategic purposes</a:t>
            </a:r>
            <a:r>
              <a:rPr lang="en-GB" sz="1400" dirty="0">
                <a:solidFill>
                  <a:srgbClr val="003351"/>
                </a:solidFill>
                <a:latin typeface="Arial" panose="020B0604020202020204" pitchFamily="34" charset="0"/>
                <a:cs typeface="Arial" panose="020B0604020202020204" pitchFamily="34" charset="0"/>
              </a:rPr>
              <a:t> – making sure the standard of content is up to the demands of Digitalisation</a:t>
            </a:r>
          </a:p>
          <a:p>
            <a:endParaRPr lang="en-GB" sz="1400" b="1" dirty="0">
              <a:solidFill>
                <a:srgbClr val="003351"/>
              </a:solidFill>
              <a:latin typeface="Arial" panose="020B0604020202020204" pitchFamily="34" charset="0"/>
              <a:cs typeface="Arial" panose="020B0604020202020204" pitchFamily="34" charset="0"/>
            </a:endParaRPr>
          </a:p>
          <a:p>
            <a:endParaRPr lang="en-GB" sz="1400" b="1" dirty="0">
              <a:solidFill>
                <a:srgbClr val="003351"/>
              </a:solidFill>
              <a:latin typeface="Arial" panose="020B0604020202020204" pitchFamily="34" charset="0"/>
              <a:cs typeface="Arial" panose="020B0604020202020204" pitchFamily="34" charset="0"/>
            </a:endParaRPr>
          </a:p>
          <a:p>
            <a:r>
              <a:rPr lang="en-GB" sz="1400" b="1" dirty="0">
                <a:solidFill>
                  <a:srgbClr val="003351"/>
                </a:solidFill>
                <a:latin typeface="Arial" panose="020B0604020202020204" pitchFamily="34" charset="0"/>
                <a:cs typeface="Arial" panose="020B0604020202020204" pitchFamily="34" charset="0"/>
              </a:rPr>
              <a:t>Digital content &amp; unlimited resources</a:t>
            </a:r>
            <a:r>
              <a:rPr lang="en-GB" sz="1400" dirty="0">
                <a:solidFill>
                  <a:srgbClr val="003351"/>
                </a:solidFill>
                <a:latin typeface="Arial" panose="020B0604020202020204" pitchFamily="34" charset="0"/>
                <a:cs typeface="Arial" panose="020B0604020202020204" pitchFamily="34" charset="0"/>
              </a:rPr>
              <a:t>	- imagine the possibilities….</a:t>
            </a:r>
            <a:endParaRPr lang="en-GB" sz="1400" b="1" dirty="0">
              <a:solidFill>
                <a:srgbClr val="00335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908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13388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Q&amp;A</a:t>
            </a: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rial"/>
                <a:ea typeface="+mn-ea"/>
                <a:cs typeface="+mn-cs"/>
              </a:rPr>
              <a:t>Digital Advancement</a:t>
            </a:r>
          </a:p>
        </p:txBody>
      </p:sp>
    </p:spTree>
    <p:extLst>
      <p:ext uri="{BB962C8B-B14F-4D97-AF65-F5344CB8AC3E}">
        <p14:creationId xmlns:p14="http://schemas.microsoft.com/office/powerpoint/2010/main" val="298587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9AD98-95C4-45E6-BB1B-B2494DB6F78C}"/>
              </a:ext>
            </a:extLst>
          </p:cNvPr>
          <p:cNvSpPr>
            <a:spLocks noGrp="1"/>
          </p:cNvSpPr>
          <p:nvPr>
            <p:ph type="title"/>
          </p:nvPr>
        </p:nvSpPr>
        <p:spPr/>
        <p:txBody>
          <a:bodyPr>
            <a:noAutofit/>
          </a:bodyPr>
          <a:lstStyle/>
          <a:p>
            <a:r>
              <a:rPr lang="en-GB" sz="2400" b="1" dirty="0">
                <a:solidFill>
                  <a:srgbClr val="003351"/>
                </a:solidFill>
                <a:latin typeface="Arial" panose="020B0604020202020204" pitchFamily="34" charset="0"/>
                <a:cs typeface="Arial" panose="020B0604020202020204" pitchFamily="34" charset="0"/>
              </a:rPr>
              <a:t>Dates For Your Diary</a:t>
            </a:r>
          </a:p>
        </p:txBody>
      </p:sp>
      <p:graphicFrame>
        <p:nvGraphicFramePr>
          <p:cNvPr id="3" name="Table 3">
            <a:extLst>
              <a:ext uri="{FF2B5EF4-FFF2-40B4-BE49-F238E27FC236}">
                <a16:creationId xmlns:a16="http://schemas.microsoft.com/office/drawing/2014/main" id="{1CBF805D-E027-4D4B-ACE9-98D4DD350D67}"/>
              </a:ext>
            </a:extLst>
          </p:cNvPr>
          <p:cNvGraphicFramePr>
            <a:graphicFrameLocks noGrp="1"/>
          </p:cNvGraphicFramePr>
          <p:nvPr>
            <p:extLst>
              <p:ext uri="{D42A27DB-BD31-4B8C-83A1-F6EECF244321}">
                <p14:modId xmlns:p14="http://schemas.microsoft.com/office/powerpoint/2010/main" val="1066138745"/>
              </p:ext>
            </p:extLst>
          </p:nvPr>
        </p:nvGraphicFramePr>
        <p:xfrm>
          <a:off x="431801" y="884235"/>
          <a:ext cx="8533091" cy="3777697"/>
        </p:xfrm>
        <a:graphic>
          <a:graphicData uri="http://schemas.openxmlformats.org/drawingml/2006/table">
            <a:tbl>
              <a:tblPr firstRow="1" bandRow="1">
                <a:tableStyleId>{5C22544A-7EE6-4342-B048-85BDC9FD1C3A}</a:tableStyleId>
              </a:tblPr>
              <a:tblGrid>
                <a:gridCol w="1923386">
                  <a:extLst>
                    <a:ext uri="{9D8B030D-6E8A-4147-A177-3AD203B41FA5}">
                      <a16:colId xmlns:a16="http://schemas.microsoft.com/office/drawing/2014/main" val="4102567331"/>
                    </a:ext>
                  </a:extLst>
                </a:gridCol>
                <a:gridCol w="6609705">
                  <a:extLst>
                    <a:ext uri="{9D8B030D-6E8A-4147-A177-3AD203B41FA5}">
                      <a16:colId xmlns:a16="http://schemas.microsoft.com/office/drawing/2014/main" val="2340499951"/>
                    </a:ext>
                  </a:extLst>
                </a:gridCol>
              </a:tblGrid>
              <a:tr h="586923">
                <a:tc>
                  <a:txBody>
                    <a:bodyPr/>
                    <a:lstStyle/>
                    <a:p>
                      <a:pPr algn="ctr"/>
                      <a:r>
                        <a:rPr lang="en-GB" sz="1600" b="1" dirty="0">
                          <a:latin typeface="Arial" panose="020B0604020202020204" pitchFamily="34" charset="0"/>
                          <a:cs typeface="Arial" panose="020B0604020202020204" pitchFamily="34" charset="0"/>
                        </a:rPr>
                        <a:t>Date</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latin typeface="Arial" panose="020B0604020202020204" pitchFamily="34" charset="0"/>
                          <a:ea typeface="+mn-ea"/>
                          <a:cs typeface="Arial" panose="020B0604020202020204" pitchFamily="34" charset="0"/>
                        </a:rPr>
                        <a:t>Meeting/event information</a:t>
                      </a:r>
                    </a:p>
                  </a:txBody>
                  <a:tcPr anchor="ctr"/>
                </a:tc>
                <a:extLst>
                  <a:ext uri="{0D108BD9-81ED-4DB2-BD59-A6C34878D82A}">
                    <a16:rowId xmlns:a16="http://schemas.microsoft.com/office/drawing/2014/main" val="261315243"/>
                  </a:ext>
                </a:extLst>
              </a:tr>
              <a:tr h="1453414">
                <a:tc>
                  <a:txBody>
                    <a:bodyPr/>
                    <a:lstStyle/>
                    <a:p>
                      <a:pPr algn="ctr"/>
                      <a:r>
                        <a:rPr lang="en-GB" sz="1600" b="1" dirty="0">
                          <a:latin typeface="Arial" panose="020B0604020202020204" pitchFamily="34" charset="0"/>
                          <a:cs typeface="Arial" panose="020B0604020202020204" pitchFamily="34" charset="0"/>
                        </a:rPr>
                        <a:t>March 2022</a:t>
                      </a:r>
                    </a:p>
                  </a:txBody>
                  <a:tcPr anchor="ctr"/>
                </a:tc>
                <a:tc>
                  <a:txBody>
                    <a:bodyPr/>
                    <a:lstStyle/>
                    <a:p>
                      <a:pPr algn="l"/>
                      <a:r>
                        <a:rPr lang="en-GB" sz="1600" dirty="0">
                          <a:solidFill>
                            <a:schemeClr val="tx1"/>
                          </a:solidFill>
                          <a:latin typeface="Arial" panose="020B0604020202020204" pitchFamily="34" charset="0"/>
                          <a:cs typeface="Arial" panose="020B0604020202020204" pitchFamily="34" charset="0"/>
                        </a:rPr>
                        <a:t>Monday 14</a:t>
                      </a:r>
                      <a:r>
                        <a:rPr lang="en-GB" sz="1600" baseline="30000" dirty="0">
                          <a:solidFill>
                            <a:schemeClr val="tx1"/>
                          </a:solidFill>
                          <a:latin typeface="Arial" panose="020B0604020202020204" pitchFamily="34" charset="0"/>
                          <a:cs typeface="Arial" panose="020B0604020202020204" pitchFamily="34" charset="0"/>
                        </a:rPr>
                        <a:t>th</a:t>
                      </a:r>
                      <a:r>
                        <a:rPr lang="en-GB" sz="1600" dirty="0">
                          <a:solidFill>
                            <a:schemeClr val="tx1"/>
                          </a:solidFill>
                          <a:latin typeface="Arial" panose="020B0604020202020204" pitchFamily="34" charset="0"/>
                          <a:cs typeface="Arial" panose="020B0604020202020204" pitchFamily="34" charset="0"/>
                        </a:rPr>
                        <a:t> March – TFG004: Entitlements to Protected Information </a:t>
                      </a:r>
                    </a:p>
                    <a:p>
                      <a:pPr algn="l"/>
                      <a:endParaRPr lang="en-GB" sz="1600" dirty="0">
                        <a:solidFill>
                          <a:schemeClr val="tx1"/>
                        </a:solidFill>
                        <a:latin typeface="Arial" panose="020B0604020202020204" pitchFamily="34" charset="0"/>
                        <a:cs typeface="Arial" panose="020B0604020202020204" pitchFamily="34" charset="0"/>
                      </a:endParaRPr>
                    </a:p>
                    <a:p>
                      <a:pPr algn="l"/>
                      <a:r>
                        <a:rPr lang="en-GB" sz="1600" dirty="0">
                          <a:solidFill>
                            <a:schemeClr val="tx1"/>
                          </a:solidFill>
                          <a:latin typeface="Arial" panose="020B0604020202020204" pitchFamily="34" charset="0"/>
                          <a:cs typeface="Arial" panose="020B0604020202020204" pitchFamily="34" charset="0"/>
                        </a:rPr>
                        <a:t>Tuesday 15</a:t>
                      </a:r>
                      <a:r>
                        <a:rPr lang="en-GB" sz="1600" baseline="30000" dirty="0">
                          <a:solidFill>
                            <a:schemeClr val="tx1"/>
                          </a:solidFill>
                          <a:latin typeface="Arial" panose="020B0604020202020204" pitchFamily="34" charset="0"/>
                          <a:cs typeface="Arial" panose="020B0604020202020204" pitchFamily="34" charset="0"/>
                        </a:rPr>
                        <a:t>th</a:t>
                      </a:r>
                      <a:r>
                        <a:rPr lang="en-GB" sz="1600" dirty="0">
                          <a:solidFill>
                            <a:schemeClr val="tx1"/>
                          </a:solidFill>
                          <a:latin typeface="Arial" panose="020B0604020202020204" pitchFamily="34" charset="0"/>
                          <a:cs typeface="Arial" panose="020B0604020202020204" pitchFamily="34" charset="0"/>
                        </a:rPr>
                        <a:t> March – TFG003: Web service access to the NDR</a:t>
                      </a:r>
                    </a:p>
                    <a:p>
                      <a:pPr algn="l"/>
                      <a:endParaRPr lang="en-GB" sz="1600" dirty="0">
                        <a:solidFill>
                          <a:schemeClr val="tx1"/>
                        </a:solidFill>
                        <a:latin typeface="Arial" panose="020B0604020202020204" pitchFamily="34" charset="0"/>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Date to be confirmed – TFG005: UI/UX Review</a:t>
                      </a:r>
                    </a:p>
                  </a:txBody>
                  <a:tcPr anchor="ctr"/>
                </a:tc>
                <a:extLst>
                  <a:ext uri="{0D108BD9-81ED-4DB2-BD59-A6C34878D82A}">
                    <a16:rowId xmlns:a16="http://schemas.microsoft.com/office/drawing/2014/main" val="1981989154"/>
                  </a:ext>
                </a:extLst>
              </a:tr>
              <a:tr h="4093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May 2022</a:t>
                      </a:r>
                    </a:p>
                    <a:p>
                      <a:pPr algn="ctr"/>
                      <a:endParaRPr lang="en-GB" sz="1600">
                        <a:latin typeface="Arial" panose="020B0604020202020204" pitchFamily="34" charset="0"/>
                        <a:cs typeface="Arial" panose="020B0604020202020204" pitchFamily="34" charset="0"/>
                      </a:endParaRPr>
                    </a:p>
                  </a:txBody>
                  <a:tcPr anchor="ctr"/>
                </a:tc>
                <a:tc>
                  <a:txBody>
                    <a:bodyPr/>
                    <a:lstStyle/>
                    <a:p>
                      <a:pPr algn="l"/>
                      <a:r>
                        <a:rPr lang="en-GB" sz="1600">
                          <a:latin typeface="Arial" panose="020B0604020202020204" pitchFamily="34" charset="0"/>
                          <a:cs typeface="Arial" panose="020B0604020202020204" pitchFamily="34" charset="0"/>
                        </a:rPr>
                        <a:t>Tuesday 31</a:t>
                      </a:r>
                      <a:r>
                        <a:rPr lang="en-GB" sz="1600" baseline="30000">
                          <a:latin typeface="Arial" panose="020B0604020202020204" pitchFamily="34" charset="0"/>
                          <a:cs typeface="Arial" panose="020B0604020202020204" pitchFamily="34" charset="0"/>
                        </a:rPr>
                        <a:t>st</a:t>
                      </a:r>
                      <a:r>
                        <a:rPr lang="en-GB" sz="1600">
                          <a:latin typeface="Arial" panose="020B0604020202020204" pitchFamily="34" charset="0"/>
                          <a:cs typeface="Arial" panose="020B0604020202020204" pitchFamily="34" charset="0"/>
                        </a:rPr>
                        <a:t> May </a:t>
                      </a:r>
                      <a:r>
                        <a:rPr lang="en-GB" sz="1600">
                          <a:solidFill>
                            <a:schemeClr val="tx1"/>
                          </a:solidFill>
                          <a:latin typeface="Arial" panose="020B0604020202020204" pitchFamily="34" charset="0"/>
                          <a:cs typeface="Arial" panose="020B0604020202020204" pitchFamily="34" charset="0"/>
                        </a:rPr>
                        <a:t>–</a:t>
                      </a:r>
                      <a:r>
                        <a:rPr lang="en-GB" sz="1600">
                          <a:latin typeface="Arial" panose="020B0604020202020204" pitchFamily="34" charset="0"/>
                          <a:cs typeface="Arial" panose="020B0604020202020204" pitchFamily="34" charset="0"/>
                        </a:rPr>
                        <a:t> NDR User Group Meeting 5</a:t>
                      </a:r>
                    </a:p>
                  </a:txBody>
                  <a:tcPr anchor="ctr"/>
                </a:tc>
                <a:extLst>
                  <a:ext uri="{0D108BD9-81ED-4DB2-BD59-A6C34878D82A}">
                    <a16:rowId xmlns:a16="http://schemas.microsoft.com/office/drawing/2014/main" val="2526463119"/>
                  </a:ext>
                </a:extLst>
              </a:tr>
              <a:tr h="40937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August 2022</a:t>
                      </a:r>
                    </a:p>
                    <a:p>
                      <a:pPr algn="ctr"/>
                      <a:endParaRPr lang="en-GB" sz="1600">
                        <a:latin typeface="Arial" panose="020B0604020202020204" pitchFamily="34" charset="0"/>
                        <a:cs typeface="Arial" panose="020B0604020202020204" pitchFamily="34" charset="0"/>
                      </a:endParaRPr>
                    </a:p>
                  </a:txBody>
                  <a:tcPr anchor="ctr"/>
                </a:tc>
                <a:tc>
                  <a:txBody>
                    <a:bodyPr/>
                    <a:lstStyle/>
                    <a:p>
                      <a:pPr algn="l"/>
                      <a:r>
                        <a:rPr lang="en-GB" sz="1600" dirty="0">
                          <a:solidFill>
                            <a:schemeClr val="tx1"/>
                          </a:solidFill>
                          <a:latin typeface="Arial" panose="020B0604020202020204" pitchFamily="34" charset="0"/>
                          <a:cs typeface="Arial" panose="020B0604020202020204" pitchFamily="34" charset="0"/>
                        </a:rPr>
                        <a:t>Tuesday 30</a:t>
                      </a:r>
                      <a:r>
                        <a:rPr lang="en-GB" sz="1600" baseline="30000" dirty="0">
                          <a:solidFill>
                            <a:schemeClr val="tx1"/>
                          </a:solidFill>
                          <a:latin typeface="Arial" panose="020B0604020202020204" pitchFamily="34" charset="0"/>
                          <a:cs typeface="Arial" panose="020B0604020202020204" pitchFamily="34" charset="0"/>
                        </a:rPr>
                        <a:t>th</a:t>
                      </a:r>
                      <a:r>
                        <a:rPr lang="en-GB" sz="1600" dirty="0">
                          <a:solidFill>
                            <a:schemeClr val="tx1"/>
                          </a:solidFill>
                          <a:latin typeface="Arial" panose="020B0604020202020204" pitchFamily="34" charset="0"/>
                          <a:cs typeface="Arial" panose="020B0604020202020204" pitchFamily="34" charset="0"/>
                        </a:rPr>
                        <a:t> August*– NDR User Group Meeting 6</a:t>
                      </a:r>
                    </a:p>
                  </a:txBody>
                  <a:tcPr anchor="ctr"/>
                </a:tc>
                <a:extLst>
                  <a:ext uri="{0D108BD9-81ED-4DB2-BD59-A6C34878D82A}">
                    <a16:rowId xmlns:a16="http://schemas.microsoft.com/office/drawing/2014/main" val="3832330502"/>
                  </a:ext>
                </a:extLst>
              </a:tr>
              <a:tr h="38542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a:latin typeface="Arial" panose="020B0604020202020204" pitchFamily="34" charset="0"/>
                          <a:cs typeface="Arial" panose="020B0604020202020204" pitchFamily="34" charset="0"/>
                        </a:rPr>
                        <a:t>November 2022</a:t>
                      </a:r>
                    </a:p>
                    <a:p>
                      <a:pPr algn="ctr"/>
                      <a:endParaRPr lang="en-GB" sz="1600">
                        <a:latin typeface="Arial" panose="020B0604020202020204" pitchFamily="34" charset="0"/>
                        <a:cs typeface="Arial" panose="020B0604020202020204" pitchFamily="34" charset="0"/>
                      </a:endParaRPr>
                    </a:p>
                  </a:txBody>
                  <a:tcPr anchor="ctr"/>
                </a:tc>
                <a:tc>
                  <a:txBody>
                    <a:bodyPr/>
                    <a:lstStyle/>
                    <a:p>
                      <a:pPr algn="l"/>
                      <a:r>
                        <a:rPr lang="en-GB" sz="1600" dirty="0">
                          <a:solidFill>
                            <a:schemeClr val="tx1"/>
                          </a:solidFill>
                          <a:latin typeface="Arial" panose="020B0604020202020204" pitchFamily="34" charset="0"/>
                          <a:cs typeface="Arial" panose="020B0604020202020204" pitchFamily="34" charset="0"/>
                        </a:rPr>
                        <a:t>Tuesday 29</a:t>
                      </a:r>
                      <a:r>
                        <a:rPr lang="en-GB" sz="1600" baseline="30000" dirty="0">
                          <a:solidFill>
                            <a:schemeClr val="tx1"/>
                          </a:solidFill>
                          <a:latin typeface="Arial" panose="020B0604020202020204" pitchFamily="34" charset="0"/>
                          <a:cs typeface="Arial" panose="020B0604020202020204" pitchFamily="34" charset="0"/>
                        </a:rPr>
                        <a:t>th</a:t>
                      </a:r>
                      <a:r>
                        <a:rPr lang="en-GB" sz="1600" dirty="0">
                          <a:solidFill>
                            <a:schemeClr val="tx1"/>
                          </a:solidFill>
                          <a:latin typeface="Arial" panose="020B0604020202020204" pitchFamily="34" charset="0"/>
                          <a:cs typeface="Arial" panose="020B0604020202020204" pitchFamily="34" charset="0"/>
                        </a:rPr>
                        <a:t> November* – NDR User Group Meeting 7</a:t>
                      </a:r>
                    </a:p>
                  </a:txBody>
                  <a:tcPr anchor="ctr"/>
                </a:tc>
                <a:extLst>
                  <a:ext uri="{0D108BD9-81ED-4DB2-BD59-A6C34878D82A}">
                    <a16:rowId xmlns:a16="http://schemas.microsoft.com/office/drawing/2014/main" val="374767792"/>
                  </a:ext>
                </a:extLst>
              </a:tr>
            </a:tbl>
          </a:graphicData>
        </a:graphic>
      </p:graphicFrame>
      <p:sp>
        <p:nvSpPr>
          <p:cNvPr id="4" name="TextBox 3">
            <a:extLst>
              <a:ext uri="{FF2B5EF4-FFF2-40B4-BE49-F238E27FC236}">
                <a16:creationId xmlns:a16="http://schemas.microsoft.com/office/drawing/2014/main" id="{49D885A6-B8DA-4DD8-8E5E-A7322A36E56F}"/>
              </a:ext>
            </a:extLst>
          </p:cNvPr>
          <p:cNvSpPr txBox="1"/>
          <p:nvPr/>
        </p:nvSpPr>
        <p:spPr>
          <a:xfrm>
            <a:off x="7389708" y="4661932"/>
            <a:ext cx="1575184" cy="307777"/>
          </a:xfrm>
          <a:prstGeom prst="rect">
            <a:avLst/>
          </a:prstGeom>
          <a:noFill/>
        </p:spPr>
        <p:txBody>
          <a:bodyPr wrap="square" rtlCol="0">
            <a:spAutoFit/>
          </a:bodyPr>
          <a:lstStyle/>
          <a:p>
            <a:r>
              <a:rPr lang="en-GB" sz="1400">
                <a:solidFill>
                  <a:srgbClr val="FF0000"/>
                </a:solidFill>
              </a:rPr>
              <a:t>*Provisional date</a:t>
            </a:r>
          </a:p>
        </p:txBody>
      </p:sp>
    </p:spTree>
    <p:extLst>
      <p:ext uri="{BB962C8B-B14F-4D97-AF65-F5344CB8AC3E}">
        <p14:creationId xmlns:p14="http://schemas.microsoft.com/office/powerpoint/2010/main" val="3106669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F8A4-CF2E-44F6-8233-7339642A138B}"/>
              </a:ext>
            </a:extLst>
          </p:cNvPr>
          <p:cNvSpPr txBox="1">
            <a:spLocks noGrp="1"/>
          </p:cNvSpPr>
          <p:nvPr>
            <p:ph type="title" idx="4294967295"/>
          </p:nvPr>
        </p:nvSpPr>
        <p:spPr>
          <a:xfrm>
            <a:off x="460622" y="2025837"/>
            <a:ext cx="6888480" cy="7848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a:ln>
                  <a:noFill/>
                </a:ln>
                <a:solidFill>
                  <a:srgbClr val="FFFFFF"/>
                </a:solidFill>
                <a:effectLst/>
                <a:uLnTx/>
                <a:uFillTx/>
                <a:latin typeface="Arial"/>
                <a:ea typeface="+mn-ea"/>
                <a:cs typeface="+mn-cs"/>
              </a:rPr>
              <a:t>Thank you</a:t>
            </a:r>
          </a:p>
        </p:txBody>
      </p:sp>
    </p:spTree>
    <p:extLst>
      <p:ext uri="{BB962C8B-B14F-4D97-AF65-F5344CB8AC3E}">
        <p14:creationId xmlns:p14="http://schemas.microsoft.com/office/powerpoint/2010/main" val="174140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22AD854-6080-48DE-8C59-55D7910DED35}"/>
              </a:ext>
            </a:extLst>
          </p:cNvPr>
          <p:cNvSpPr>
            <a:spLocks noGrp="1"/>
          </p:cNvSpPr>
          <p:nvPr>
            <p:ph type="title"/>
          </p:nvPr>
        </p:nvSpPr>
        <p:spPr>
          <a:xfrm>
            <a:off x="431799" y="163733"/>
            <a:ext cx="5766777" cy="376237"/>
          </a:xfrm>
        </p:spPr>
        <p:txBody>
          <a:bodyPr lIns="0" tIns="0" rIns="91440" bIns="45720" anchor="t">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dirty="0">
                <a:solidFill>
                  <a:srgbClr val="003351"/>
                </a:solidFill>
                <a:latin typeface="Arial" panose="020B0604020202020204" pitchFamily="34" charset="0"/>
                <a:cs typeface="Arial" panose="020B0604020202020204" pitchFamily="34" charset="0"/>
              </a:rPr>
              <a:t>NDR Purpose and Objectives</a:t>
            </a:r>
          </a:p>
        </p:txBody>
      </p:sp>
      <p:sp>
        <p:nvSpPr>
          <p:cNvPr id="7" name="TextBox 6">
            <a:extLst>
              <a:ext uri="{FF2B5EF4-FFF2-40B4-BE49-F238E27FC236}">
                <a16:creationId xmlns:a16="http://schemas.microsoft.com/office/drawing/2014/main" id="{EE153ABB-DD30-42AD-8BA7-DAF13F16C675}"/>
              </a:ext>
              <a:ext uri="{C183D7F6-B498-43B3-948B-1728B52AA6E4}">
                <adec:decorative xmlns:adec="http://schemas.microsoft.com/office/drawing/2017/decorative" val="1"/>
              </a:ext>
            </a:extLst>
          </p:cNvPr>
          <p:cNvSpPr txBox="1"/>
          <p:nvPr/>
        </p:nvSpPr>
        <p:spPr>
          <a:xfrm>
            <a:off x="278820" y="655375"/>
            <a:ext cx="8865180" cy="584775"/>
          </a:xfrm>
          <a:prstGeom prst="rect">
            <a:avLst/>
          </a:prstGeom>
          <a:noFill/>
        </p:spPr>
        <p:txBody>
          <a:bodyPr wrap="square" rtlCol="0">
            <a:spAutoFit/>
          </a:bodyPr>
          <a:lstStyle/>
          <a:p>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8389270-70F7-4230-A0F4-09311BF4D8FB}"/>
              </a:ext>
            </a:extLst>
          </p:cNvPr>
          <p:cNvSpPr txBox="1"/>
          <p:nvPr/>
        </p:nvSpPr>
        <p:spPr>
          <a:xfrm>
            <a:off x="431798" y="863590"/>
            <a:ext cx="8267821" cy="4031873"/>
          </a:xfrm>
          <a:prstGeom prst="rect">
            <a:avLst/>
          </a:prstGeom>
          <a:noFill/>
        </p:spPr>
        <p:txBody>
          <a:bodyPr wrap="square">
            <a:spAutoFit/>
          </a:bodyPr>
          <a:lstStyle/>
          <a:p>
            <a:pPr algn="l" fontAlgn="base"/>
            <a:r>
              <a:rPr lang="en-GB" sz="1600">
                <a:solidFill>
                  <a:srgbClr val="003351"/>
                </a:solidFill>
                <a:latin typeface="Arial" panose="020B0604020202020204" pitchFamily="34" charset="0"/>
                <a:cs typeface="Arial" panose="020B0604020202020204" pitchFamily="34" charset="0"/>
              </a:rPr>
              <a:t>The NDR addresses many industry and regulatory needs – including:</a:t>
            </a:r>
          </a:p>
          <a:p>
            <a:pPr algn="l" fontAlgn="base"/>
            <a:endParaRPr lang="en-GB" sz="1600">
              <a:solidFill>
                <a:srgbClr val="003351"/>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a:solidFill>
                  <a:srgbClr val="003351"/>
                </a:solidFill>
                <a:latin typeface="Arial" panose="020B0604020202020204" pitchFamily="34" charset="0"/>
                <a:cs typeface="Arial" panose="020B0604020202020204" pitchFamily="34" charset="0"/>
              </a:rPr>
              <a:t>Ensuring global access to unique and irreplaceable petroleum-related information</a:t>
            </a:r>
          </a:p>
          <a:p>
            <a:pPr marL="171450" indent="-171450" algn="l" fontAlgn="base">
              <a:buFont typeface="Arial" panose="020B0604020202020204" pitchFamily="34" charset="0"/>
              <a:buChar char="•"/>
            </a:pPr>
            <a:endParaRPr lang="en-GB" sz="1600">
              <a:solidFill>
                <a:srgbClr val="003351"/>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a:solidFill>
                  <a:srgbClr val="003351"/>
                </a:solidFill>
                <a:latin typeface="Arial" panose="020B0604020202020204" pitchFamily="34" charset="0"/>
                <a:cs typeface="Arial" panose="020B0604020202020204" pitchFamily="34" charset="0"/>
              </a:rPr>
              <a:t>Enabling the retention and reporting obligations of relevant persons to be discharged</a:t>
            </a:r>
          </a:p>
          <a:p>
            <a:pPr marL="171450" indent="-171450" algn="l" fontAlgn="base">
              <a:buFont typeface="Arial" panose="020B0604020202020204" pitchFamily="34" charset="0"/>
              <a:buChar char="•"/>
            </a:pPr>
            <a:endParaRPr lang="en-GB" sz="1600">
              <a:solidFill>
                <a:srgbClr val="003351"/>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a:solidFill>
                  <a:srgbClr val="003351"/>
                </a:solidFill>
                <a:latin typeface="Arial" panose="020B0604020202020204" pitchFamily="34" charset="0"/>
                <a:cs typeface="Arial" panose="020B0604020202020204" pitchFamily="34" charset="0"/>
              </a:rPr>
              <a:t>Enabling the disclosure of petroleum-related information by the OGA</a:t>
            </a:r>
          </a:p>
          <a:p>
            <a:pPr marL="171450" indent="-171450" algn="l" fontAlgn="base">
              <a:buFont typeface="Arial" panose="020B0604020202020204" pitchFamily="34" charset="0"/>
              <a:buChar char="•"/>
            </a:pPr>
            <a:endParaRPr lang="en-GB" sz="1600">
              <a:solidFill>
                <a:srgbClr val="003351"/>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a:solidFill>
                  <a:srgbClr val="003351"/>
                </a:solidFill>
                <a:latin typeface="Arial" panose="020B0604020202020204" pitchFamily="34" charset="0"/>
                <a:cs typeface="Arial" panose="020B0604020202020204" pitchFamily="34" charset="0"/>
              </a:rPr>
              <a:t>Ensuring that maximum value is derived from petroleum-related information by ensuring the widest possible transparent access</a:t>
            </a:r>
          </a:p>
          <a:p>
            <a:pPr marL="171450" indent="-171450" algn="l" fontAlgn="base">
              <a:buFont typeface="Arial" panose="020B0604020202020204" pitchFamily="34" charset="0"/>
              <a:buChar char="•"/>
            </a:pPr>
            <a:endParaRPr lang="en-GB" sz="1600">
              <a:solidFill>
                <a:srgbClr val="003351"/>
              </a:solidFill>
              <a:latin typeface="Arial" panose="020B0604020202020204" pitchFamily="34" charset="0"/>
              <a:cs typeface="Arial" panose="020B0604020202020204" pitchFamily="34" charset="0"/>
            </a:endParaRPr>
          </a:p>
          <a:p>
            <a:pPr marL="171450" indent="-171450" algn="l" fontAlgn="base">
              <a:buFont typeface="Arial" panose="020B0604020202020204" pitchFamily="34" charset="0"/>
              <a:buChar char="•"/>
            </a:pPr>
            <a:r>
              <a:rPr lang="en-GB" sz="1600">
                <a:solidFill>
                  <a:srgbClr val="003351"/>
                </a:solidFill>
                <a:latin typeface="Arial" panose="020B0604020202020204" pitchFamily="34" charset="0"/>
                <a:cs typeface="Arial" panose="020B0604020202020204" pitchFamily="34" charset="0"/>
              </a:rPr>
              <a:t>Ensuring the sustainable curation of petroleum-related information and samples</a:t>
            </a:r>
          </a:p>
          <a:p>
            <a:pPr algn="l" fontAlgn="base"/>
            <a:endParaRPr lang="en-GB" sz="1600">
              <a:solidFill>
                <a:srgbClr val="003351"/>
              </a:solidFill>
              <a:latin typeface="Arial" panose="020B0604020202020204" pitchFamily="34" charset="0"/>
              <a:cs typeface="Arial" panose="020B0604020202020204" pitchFamily="34" charset="0"/>
            </a:endParaRPr>
          </a:p>
          <a:p>
            <a:pPr algn="l" fontAlgn="base"/>
            <a:r>
              <a:rPr lang="en-GB" sz="1600">
                <a:solidFill>
                  <a:srgbClr val="003351"/>
                </a:solidFill>
                <a:latin typeface="Arial" panose="020B0604020202020204" pitchFamily="34" charset="0"/>
                <a:cs typeface="Arial" panose="020B0604020202020204" pitchFamily="34" charset="0"/>
              </a:rPr>
              <a:t>By ensuring that industry, academia and the wider public have ready access to timely and transparent data the OGA is creating the conditions for the investment and innovation necessary to support the OGA Strategy and to enable the Energy Transition.</a:t>
            </a:r>
          </a:p>
        </p:txBody>
      </p:sp>
      <p:sp>
        <p:nvSpPr>
          <p:cNvPr id="6" name="TextBox 5">
            <a:extLst>
              <a:ext uri="{FF2B5EF4-FFF2-40B4-BE49-F238E27FC236}">
                <a16:creationId xmlns:a16="http://schemas.microsoft.com/office/drawing/2014/main" id="{EA0A7AE4-DC27-4310-8DFE-1D21D9E6B0C4}"/>
              </a:ext>
            </a:extLst>
          </p:cNvPr>
          <p:cNvSpPr txBox="1"/>
          <p:nvPr/>
        </p:nvSpPr>
        <p:spPr>
          <a:xfrm>
            <a:off x="1407820" y="1334182"/>
            <a:ext cx="1601972" cy="369332"/>
          </a:xfrm>
          <a:prstGeom prst="rect">
            <a:avLst/>
          </a:prstGeom>
          <a:noFill/>
        </p:spPr>
        <p:txBody>
          <a:bodyPr wrap="square" rtlCol="0">
            <a:spAutoFit/>
          </a:bodyPr>
          <a:lstStyle/>
          <a:p>
            <a:r>
              <a:rPr lang="en-GB" dirty="0">
                <a:solidFill>
                  <a:schemeClr val="accent2"/>
                </a:solidFill>
                <a:highlight>
                  <a:srgbClr val="FFFFFF"/>
                </a:highlight>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global access</a:t>
            </a:r>
          </a:p>
        </p:txBody>
      </p:sp>
      <p:sp>
        <p:nvSpPr>
          <p:cNvPr id="8" name="TextBox 7">
            <a:extLst>
              <a:ext uri="{FF2B5EF4-FFF2-40B4-BE49-F238E27FC236}">
                <a16:creationId xmlns:a16="http://schemas.microsoft.com/office/drawing/2014/main" id="{B10D72CE-0325-49CB-8C39-02E1C8E2ECFF}"/>
              </a:ext>
            </a:extLst>
          </p:cNvPr>
          <p:cNvSpPr txBox="1"/>
          <p:nvPr/>
        </p:nvSpPr>
        <p:spPr>
          <a:xfrm>
            <a:off x="3976687" y="1353248"/>
            <a:ext cx="1474972" cy="338554"/>
          </a:xfrm>
          <a:prstGeom prst="rect">
            <a:avLst/>
          </a:prstGeom>
          <a:noFill/>
        </p:spPr>
        <p:txBody>
          <a:bodyPr wrap="square">
            <a:spAutoFit/>
          </a:bodyPr>
          <a:lstStyle/>
          <a:p>
            <a:pPr algn="l" fontAlgn="base"/>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irreplaceable</a:t>
            </a:r>
          </a:p>
        </p:txBody>
      </p:sp>
      <p:sp>
        <p:nvSpPr>
          <p:cNvPr id="9" name="TextBox 8">
            <a:extLst>
              <a:ext uri="{FF2B5EF4-FFF2-40B4-BE49-F238E27FC236}">
                <a16:creationId xmlns:a16="http://schemas.microsoft.com/office/drawing/2014/main" id="{8875E6D7-A6DE-4A5F-B50A-3BBDFF35C9BA}"/>
              </a:ext>
            </a:extLst>
          </p:cNvPr>
          <p:cNvSpPr txBox="1"/>
          <p:nvPr/>
        </p:nvSpPr>
        <p:spPr>
          <a:xfrm>
            <a:off x="3031056" y="1843041"/>
            <a:ext cx="2102293" cy="338554"/>
          </a:xfrm>
          <a:prstGeom prst="rect">
            <a:avLst/>
          </a:prstGeom>
          <a:noFill/>
        </p:spPr>
        <p:txBody>
          <a:bodyPr wrap="square">
            <a:spAutoFit/>
          </a:bodyPr>
          <a:lstStyle/>
          <a:p>
            <a:pPr algn="l" fontAlgn="base"/>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reporting</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obligations</a:t>
            </a:r>
          </a:p>
        </p:txBody>
      </p:sp>
      <p:sp>
        <p:nvSpPr>
          <p:cNvPr id="10" name="TextBox 9">
            <a:extLst>
              <a:ext uri="{FF2B5EF4-FFF2-40B4-BE49-F238E27FC236}">
                <a16:creationId xmlns:a16="http://schemas.microsoft.com/office/drawing/2014/main" id="{33CD77C3-394A-4FD7-A4EB-42C5FE3CAC17}"/>
              </a:ext>
            </a:extLst>
          </p:cNvPr>
          <p:cNvSpPr txBox="1"/>
          <p:nvPr/>
        </p:nvSpPr>
        <p:spPr>
          <a:xfrm>
            <a:off x="1729762" y="2328858"/>
            <a:ext cx="4389091" cy="338554"/>
          </a:xfrm>
          <a:prstGeom prst="rect">
            <a:avLst/>
          </a:prstGeom>
          <a:noFill/>
        </p:spPr>
        <p:txBody>
          <a:bodyPr wrap="square">
            <a:spAutoFit/>
          </a:bodyPr>
          <a:lstStyle/>
          <a:p>
            <a:pPr algn="l" fontAlgn="base"/>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disclosure</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of petroleum-related information</a:t>
            </a:r>
          </a:p>
        </p:txBody>
      </p:sp>
      <p:sp>
        <p:nvSpPr>
          <p:cNvPr id="11" name="TextBox 10">
            <a:extLst>
              <a:ext uri="{FF2B5EF4-FFF2-40B4-BE49-F238E27FC236}">
                <a16:creationId xmlns:a16="http://schemas.microsoft.com/office/drawing/2014/main" id="{2F7C5031-7696-419C-82EA-3403BDE451DF}"/>
              </a:ext>
            </a:extLst>
          </p:cNvPr>
          <p:cNvSpPr txBox="1"/>
          <p:nvPr/>
        </p:nvSpPr>
        <p:spPr>
          <a:xfrm>
            <a:off x="1800317" y="2814110"/>
            <a:ext cx="2815647" cy="338554"/>
          </a:xfrm>
          <a:prstGeom prst="rect">
            <a:avLst/>
          </a:prstGeom>
          <a:noFill/>
        </p:spPr>
        <p:txBody>
          <a:bodyPr wrap="square">
            <a:spAutoFit/>
          </a:bodyPr>
          <a:lstStyle/>
          <a:p>
            <a:pPr algn="l" fontAlgn="base"/>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maximum</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value is derived</a:t>
            </a:r>
          </a:p>
        </p:txBody>
      </p:sp>
      <p:sp>
        <p:nvSpPr>
          <p:cNvPr id="12" name="TextBox 11">
            <a:extLst>
              <a:ext uri="{FF2B5EF4-FFF2-40B4-BE49-F238E27FC236}">
                <a16:creationId xmlns:a16="http://schemas.microsoft.com/office/drawing/2014/main" id="{3E0DFB16-6656-441B-A832-FADB0646EB5B}"/>
              </a:ext>
            </a:extLst>
          </p:cNvPr>
          <p:cNvSpPr txBox="1"/>
          <p:nvPr/>
        </p:nvSpPr>
        <p:spPr>
          <a:xfrm>
            <a:off x="1743938" y="3547912"/>
            <a:ext cx="2057816" cy="338554"/>
          </a:xfrm>
          <a:prstGeom prst="rect">
            <a:avLst/>
          </a:prstGeom>
          <a:noFill/>
        </p:spPr>
        <p:txBody>
          <a:bodyPr wrap="square">
            <a:spAutoFit/>
          </a:bodyPr>
          <a:lstStyle/>
          <a:p>
            <a:pPr algn="l" fontAlgn="base"/>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sustainable</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curation</a:t>
            </a:r>
            <a:r>
              <a:rPr lang="en-GB" sz="1600" dirty="0">
                <a:solidFill>
                  <a:srgbClr val="ED7D31"/>
                </a:solidFill>
                <a:highlight>
                  <a:srgbClr val="FFFFFF"/>
                </a:highlight>
                <a:latin typeface="Arial" panose="020B0604020202020204" pitchFamily="34" charset="0"/>
                <a:cs typeface="Arial" panose="020B0604020202020204" pitchFamily="34" charset="0"/>
              </a:rPr>
              <a:t> </a:t>
            </a:r>
          </a:p>
        </p:txBody>
      </p:sp>
      <p:sp>
        <p:nvSpPr>
          <p:cNvPr id="13" name="TextBox 12">
            <a:extLst>
              <a:ext uri="{FF2B5EF4-FFF2-40B4-BE49-F238E27FC236}">
                <a16:creationId xmlns:a16="http://schemas.microsoft.com/office/drawing/2014/main" id="{B6A952F0-F518-4ADE-82ED-AABDB6D3C34E}"/>
              </a:ext>
            </a:extLst>
          </p:cNvPr>
          <p:cNvSpPr txBox="1"/>
          <p:nvPr/>
        </p:nvSpPr>
        <p:spPr>
          <a:xfrm>
            <a:off x="2953163" y="4279899"/>
            <a:ext cx="2312894" cy="338554"/>
          </a:xfrm>
          <a:prstGeom prst="rect">
            <a:avLst/>
          </a:prstGeom>
          <a:noFill/>
        </p:spPr>
        <p:txBody>
          <a:bodyPr wrap="square">
            <a:spAutoFit/>
          </a:bodyPr>
          <a:lstStyle/>
          <a:p>
            <a:r>
              <a:rPr lang="en-GB" sz="1600" dirty="0">
                <a:solidFill>
                  <a:srgbClr val="ED7D31"/>
                </a:solidFill>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creating</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the</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conditions</a:t>
            </a:r>
            <a:r>
              <a:rPr lang="en-GB" sz="1600" dirty="0">
                <a:solidFill>
                  <a:srgbClr val="ED7D31"/>
                </a:solidFill>
                <a:highlight>
                  <a:srgbClr val="FFFFFF"/>
                </a:highlight>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40D2C76-E895-4B78-BC53-49816346F38E}"/>
              </a:ext>
            </a:extLst>
          </p:cNvPr>
          <p:cNvSpPr txBox="1"/>
          <p:nvPr/>
        </p:nvSpPr>
        <p:spPr>
          <a:xfrm>
            <a:off x="5680792" y="4279899"/>
            <a:ext cx="2644589" cy="338554"/>
          </a:xfrm>
          <a:prstGeom prst="rect">
            <a:avLst/>
          </a:prstGeom>
          <a:noFill/>
        </p:spPr>
        <p:txBody>
          <a:bodyPr wrap="square">
            <a:spAutoFit/>
          </a:bodyPr>
          <a:lstStyle/>
          <a:p>
            <a:r>
              <a:rPr lang="en-GB" sz="1600" dirty="0">
                <a:solidFill>
                  <a:srgbClr val="ED7D31"/>
                </a:solidFill>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investment</a:t>
            </a:r>
            <a:r>
              <a:rPr lang="en-GB" sz="1600" dirty="0">
                <a:solidFill>
                  <a:srgbClr val="ED7D31"/>
                </a:solidFill>
                <a:highlight>
                  <a:srgbClr val="FFFFFF"/>
                </a:highlight>
                <a:latin typeface="Arial" panose="020B0604020202020204" pitchFamily="34" charset="0"/>
                <a:cs typeface="Arial" panose="020B0604020202020204" pitchFamily="34" charset="0"/>
              </a:rPr>
              <a:t> </a:t>
            </a:r>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and innovation </a:t>
            </a:r>
          </a:p>
        </p:txBody>
      </p:sp>
      <p:sp>
        <p:nvSpPr>
          <p:cNvPr id="15" name="TextBox 14">
            <a:extLst>
              <a:ext uri="{FF2B5EF4-FFF2-40B4-BE49-F238E27FC236}">
                <a16:creationId xmlns:a16="http://schemas.microsoft.com/office/drawing/2014/main" id="{5F5FABF3-DDB2-4932-A41E-941576B71AE8}"/>
              </a:ext>
            </a:extLst>
          </p:cNvPr>
          <p:cNvSpPr txBox="1"/>
          <p:nvPr/>
        </p:nvSpPr>
        <p:spPr>
          <a:xfrm>
            <a:off x="1414170" y="4527883"/>
            <a:ext cx="6180757" cy="338554"/>
          </a:xfrm>
          <a:prstGeom prst="rect">
            <a:avLst/>
          </a:prstGeom>
          <a:noFill/>
        </p:spPr>
        <p:txBody>
          <a:bodyPr wrap="square">
            <a:spAutoFit/>
          </a:bodyPr>
          <a:lstStyle/>
          <a:p>
            <a:r>
              <a:rPr lang="en-GB" sz="1600" dirty="0">
                <a:solidFill>
                  <a:schemeClr val="accent2">
                    <a:lumMod val="50000"/>
                  </a:schemeClr>
                </a:solidFill>
                <a:highlight>
                  <a:srgbClr val="FFFFFF"/>
                </a:highlight>
                <a:latin typeface="Arial" panose="020B0604020202020204" pitchFamily="34" charset="0"/>
                <a:cs typeface="Arial" panose="020B0604020202020204" pitchFamily="34" charset="0"/>
              </a:rPr>
              <a:t>to support the OGA Strategy and to enable the Energy Transition</a:t>
            </a:r>
            <a:r>
              <a:rPr lang="en-GB" sz="1600" dirty="0">
                <a:solidFill>
                  <a:schemeClr val="accent2">
                    <a:lumMod val="50000"/>
                  </a:schemeClr>
                </a:solidFill>
                <a:latin typeface="Arial" panose="020B0604020202020204" pitchFamily="34" charset="0"/>
                <a:cs typeface="Arial" panose="020B0604020202020204" pitchFamily="34" charset="0"/>
              </a:rPr>
              <a:t>.</a:t>
            </a:r>
            <a:endParaRPr lang="en-GB" sz="1600" dirty="0">
              <a:solidFill>
                <a:schemeClr val="accent2">
                  <a:lumMod val="50000"/>
                </a:schemeClr>
              </a:solidFill>
            </a:endParaRPr>
          </a:p>
        </p:txBody>
      </p:sp>
    </p:spTree>
    <p:extLst>
      <p:ext uri="{BB962C8B-B14F-4D97-AF65-F5344CB8AC3E}">
        <p14:creationId xmlns:p14="http://schemas.microsoft.com/office/powerpoint/2010/main" val="1497473227"/>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a:extLst>
              <a:ext uri="{FF2B5EF4-FFF2-40B4-BE49-F238E27FC236}">
                <a16:creationId xmlns:a16="http://schemas.microsoft.com/office/drawing/2014/main" id="{C33B86C0-951C-41BF-95E1-5EB0A2859FA5}"/>
              </a:ext>
            </a:extLst>
          </p:cNvPr>
          <p:cNvSpPr>
            <a:spLocks noGrp="1"/>
          </p:cNvSpPr>
          <p:nvPr>
            <p:ph type="title"/>
          </p:nvPr>
        </p:nvSpPr>
        <p:spPr>
          <a:xfrm>
            <a:off x="431799" y="163733"/>
            <a:ext cx="5766777" cy="376237"/>
          </a:xfrm>
        </p:spPr>
        <p:txBody>
          <a:bodyPr lIns="0" tIns="0" rIns="91440" bIns="45720" anchor="t">
            <a:noAutofit/>
          </a:bodyPr>
          <a:lstStyle/>
          <a:p>
            <a:pPr>
              <a:defRPr/>
            </a:pPr>
            <a:r>
              <a:rPr lang="en-GB" sz="2800" dirty="0">
                <a:solidFill>
                  <a:srgbClr val="003351"/>
                </a:solidFill>
              </a:rPr>
              <a:t>NDR Transition Project - 2021</a:t>
            </a:r>
            <a:br>
              <a:rPr kumimoji="0" lang="en-GB" sz="2800" b="0" i="0" u="none" strike="noStrike" kern="1200" cap="none" spc="0" normalizeH="0" baseline="0" noProof="0" dirty="0">
                <a:ln>
                  <a:noFill/>
                </a:ln>
                <a:solidFill>
                  <a:srgbClr val="003351"/>
                </a:solidFill>
                <a:effectLst/>
                <a:uLnTx/>
                <a:uFillTx/>
                <a:latin typeface="Arial" panose="020B0604020202020204" pitchFamily="34" charset="0"/>
                <a:ea typeface="+mj-ea"/>
                <a:cs typeface="Arial" panose="020B0604020202020204" pitchFamily="34" charset="0"/>
              </a:rPr>
            </a:br>
            <a:endParaRPr lang="en-GB" sz="2800" b="1" dirty="0">
              <a:solidFill>
                <a:srgbClr val="003351"/>
              </a:solidFill>
              <a:latin typeface="Arial" panose="020B0604020202020204" pitchFamily="34" charset="0"/>
              <a:cs typeface="Arial" panose="020B0604020202020204" pitchFamily="34" charset="0"/>
            </a:endParaRPr>
          </a:p>
        </p:txBody>
      </p:sp>
      <p:grpSp>
        <p:nvGrpSpPr>
          <p:cNvPr id="2" name="Group 1" descr="Graphic showing milestone events in the 2021 migration project and the focus on continuous improvement since the launch of the minimum viable product">
            <a:extLst>
              <a:ext uri="{FF2B5EF4-FFF2-40B4-BE49-F238E27FC236}">
                <a16:creationId xmlns:a16="http://schemas.microsoft.com/office/drawing/2014/main" id="{1C94B6C8-F502-42D5-AF1E-9B631E69298E}"/>
              </a:ext>
            </a:extLst>
          </p:cNvPr>
          <p:cNvGrpSpPr/>
          <p:nvPr/>
        </p:nvGrpSpPr>
        <p:grpSpPr>
          <a:xfrm>
            <a:off x="79248" y="622967"/>
            <a:ext cx="9032663" cy="4173984"/>
            <a:chOff x="79248" y="622967"/>
            <a:chExt cx="9032663" cy="4173984"/>
          </a:xfrm>
        </p:grpSpPr>
        <p:cxnSp>
          <p:nvCxnSpPr>
            <p:cNvPr id="58" name="Straight Connector 57">
              <a:extLst>
                <a:ext uri="{FF2B5EF4-FFF2-40B4-BE49-F238E27FC236}">
                  <a16:creationId xmlns:a16="http://schemas.microsoft.com/office/drawing/2014/main" id="{8202565F-544F-49B4-8D80-F46BB8DE4E08}"/>
                </a:ext>
              </a:extLst>
            </p:cNvPr>
            <p:cNvCxnSpPr>
              <a:cxnSpLocks/>
              <a:endCxn id="59" idx="0"/>
            </p:cNvCxnSpPr>
            <p:nvPr/>
          </p:nvCxnSpPr>
          <p:spPr>
            <a:xfrm>
              <a:off x="619618" y="3161096"/>
              <a:ext cx="1" cy="487596"/>
            </a:xfrm>
            <a:prstGeom prst="line">
              <a:avLst/>
            </a:prstGeom>
            <a:noFill/>
            <a:ln w="9525" cap="flat" cmpd="sng" algn="ctr">
              <a:solidFill>
                <a:srgbClr val="00AEEF">
                  <a:shade val="95000"/>
                  <a:satMod val="105000"/>
                </a:srgbClr>
              </a:solidFill>
              <a:prstDash val="solid"/>
              <a:tailEnd type="oval"/>
            </a:ln>
            <a:effectLst/>
          </p:spPr>
        </p:cxnSp>
        <p:sp>
          <p:nvSpPr>
            <p:cNvPr id="93" name="Freeform: Shape 92">
              <a:extLst>
                <a:ext uri="{FF2B5EF4-FFF2-40B4-BE49-F238E27FC236}">
                  <a16:creationId xmlns:a16="http://schemas.microsoft.com/office/drawing/2014/main" id="{BD7F23AF-4620-4D76-A09E-8424C4ED4170}"/>
                </a:ext>
              </a:extLst>
            </p:cNvPr>
            <p:cNvSpPr/>
            <p:nvPr/>
          </p:nvSpPr>
          <p:spPr>
            <a:xfrm>
              <a:off x="7854302" y="2851587"/>
              <a:ext cx="911727"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chemeClr val="accent6">
                <a:lumMod val="75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sysClr val="window" lastClr="FFFFFF"/>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1A85E308-15CB-4FFB-B519-B1F404ECFD8C}"/>
                </a:ext>
              </a:extLst>
            </p:cNvPr>
            <p:cNvSpPr/>
            <p:nvPr/>
          </p:nvSpPr>
          <p:spPr>
            <a:xfrm>
              <a:off x="8002124" y="2851100"/>
              <a:ext cx="911727"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chemeClr val="accent6">
                <a:lumMod val="75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endParaRPr kumimoji="0" lang="en-US" sz="1400" b="1" i="0" u="none" strike="noStrike" kern="1200" cap="none" spc="0" normalizeH="0" baseline="0" noProof="0">
                <a:ln>
                  <a:noFill/>
                </a:ln>
                <a:solidFill>
                  <a:sysClr val="window" lastClr="FFFFFF"/>
                </a:solidFill>
                <a:effectLst/>
                <a:uLnTx/>
                <a:uFillTx/>
                <a:latin typeface="Arial"/>
                <a:ea typeface="+mn-ea"/>
                <a:cs typeface="+mn-cs"/>
              </a:endParaRPr>
            </a:p>
          </p:txBody>
        </p:sp>
        <p:sp>
          <p:nvSpPr>
            <p:cNvPr id="6" name="Freeform: Shape 5">
              <a:extLst>
                <a:ext uri="{FF2B5EF4-FFF2-40B4-BE49-F238E27FC236}">
                  <a16:creationId xmlns:a16="http://schemas.microsoft.com/office/drawing/2014/main" id="{9453DEA5-433B-41D7-8945-AD29E599BC57}"/>
                </a:ext>
              </a:extLst>
            </p:cNvPr>
            <p:cNvSpPr/>
            <p:nvPr/>
          </p:nvSpPr>
          <p:spPr>
            <a:xfrm>
              <a:off x="8163856" y="2851127"/>
              <a:ext cx="911727" cy="404894"/>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chemeClr val="tx2">
                <a:lumMod val="50000"/>
              </a:scheme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900" b="1" i="0" u="none" strike="noStrike" kern="1200" cap="none" spc="0" normalizeH="0" baseline="0" noProof="0">
                  <a:ln>
                    <a:noFill/>
                  </a:ln>
                  <a:solidFill>
                    <a:sysClr val="window" lastClr="FFFFFF"/>
                  </a:solidFill>
                  <a:effectLst/>
                  <a:uLnTx/>
                  <a:uFillTx/>
                  <a:latin typeface="Arial"/>
                  <a:ea typeface="+mn-ea"/>
                  <a:cs typeface="+mn-cs"/>
                </a:rPr>
                <a:t> </a:t>
              </a:r>
              <a:r>
                <a:rPr kumimoji="0" lang="en-US" sz="800" b="1" i="0" u="none" strike="noStrike" kern="1200" cap="none" spc="0" normalizeH="0" baseline="0" noProof="0">
                  <a:ln>
                    <a:noFill/>
                  </a:ln>
                  <a:solidFill>
                    <a:sysClr val="window" lastClr="FFFFFF"/>
                  </a:solidFill>
                  <a:effectLst/>
                  <a:uLnTx/>
                  <a:uFillTx/>
                  <a:latin typeface="Arial"/>
                  <a:ea typeface="+mn-ea"/>
                  <a:cs typeface="+mn-cs"/>
                </a:rPr>
                <a:t>Continuous</a:t>
              </a:r>
            </a:p>
            <a:p>
              <a:pPr marL="0" marR="0" lvl="0" indent="0" algn="ctr" defTabSz="400040" rtl="0" eaLnBrk="1" fontAlgn="auto" latinLnBrk="0" hangingPunct="1">
                <a:lnSpc>
                  <a:spcPct val="90000"/>
                </a:lnSpc>
                <a:spcBef>
                  <a:spcPct val="0"/>
                </a:spcBef>
                <a:spcAft>
                  <a:spcPct val="35000"/>
                </a:spcAft>
                <a:buClrTx/>
                <a:buSzTx/>
                <a:buFontTx/>
                <a:buNone/>
                <a:tabLst/>
                <a:defRPr/>
              </a:pPr>
              <a:r>
                <a:rPr lang="en-US" sz="800" b="1">
                  <a:solidFill>
                    <a:sysClr val="window" lastClr="FFFFFF"/>
                  </a:solidFill>
                  <a:latin typeface="Arial"/>
                </a:rPr>
                <a:t>Dev</a:t>
              </a:r>
              <a:endParaRPr kumimoji="0" lang="en-US" sz="900" b="1" i="0" u="none" strike="noStrike" kern="1200" cap="none" spc="0" normalizeH="0" baseline="0" noProof="0">
                <a:ln>
                  <a:noFill/>
                </a:ln>
                <a:solidFill>
                  <a:sysClr val="window" lastClr="FFFFFF"/>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78943022-F42F-4AC1-8E92-4F1795372BD7}"/>
                </a:ext>
              </a:extLst>
            </p:cNvPr>
            <p:cNvSpPr/>
            <p:nvPr/>
          </p:nvSpPr>
          <p:spPr>
            <a:xfrm>
              <a:off x="248259"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5ABB">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ysClr val="window" lastClr="FFFFFF"/>
                  </a:solidFill>
                  <a:effectLst/>
                  <a:uLnTx/>
                  <a:uFillTx/>
                  <a:latin typeface="Arial"/>
                  <a:ea typeface="+mn-ea"/>
                  <a:cs typeface="+mn-cs"/>
                </a:rPr>
                <a:t>Dec</a:t>
              </a:r>
            </a:p>
          </p:txBody>
        </p:sp>
        <p:sp>
          <p:nvSpPr>
            <p:cNvPr id="78" name="Freeform: Shape 77">
              <a:extLst>
                <a:ext uri="{FF2B5EF4-FFF2-40B4-BE49-F238E27FC236}">
                  <a16:creationId xmlns:a16="http://schemas.microsoft.com/office/drawing/2014/main" id="{0DBA16AF-D41D-4059-A85E-EBED115CE2F8}"/>
                </a:ext>
              </a:extLst>
            </p:cNvPr>
            <p:cNvSpPr/>
            <p:nvPr/>
          </p:nvSpPr>
          <p:spPr>
            <a:xfrm>
              <a:off x="1012701"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B0F0"/>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Jan</a:t>
              </a:r>
            </a:p>
          </p:txBody>
        </p:sp>
        <p:sp>
          <p:nvSpPr>
            <p:cNvPr id="79" name="Freeform: Shape 78">
              <a:extLst>
                <a:ext uri="{FF2B5EF4-FFF2-40B4-BE49-F238E27FC236}">
                  <a16:creationId xmlns:a16="http://schemas.microsoft.com/office/drawing/2014/main" id="{2C171B92-C281-4CE0-8273-A65A27398310}"/>
                </a:ext>
              </a:extLst>
            </p:cNvPr>
            <p:cNvSpPr/>
            <p:nvPr/>
          </p:nvSpPr>
          <p:spPr>
            <a:xfrm>
              <a:off x="1766260"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Feb</a:t>
              </a:r>
            </a:p>
          </p:txBody>
        </p:sp>
        <p:sp>
          <p:nvSpPr>
            <p:cNvPr id="80" name="Freeform: Shape 79">
              <a:extLst>
                <a:ext uri="{FF2B5EF4-FFF2-40B4-BE49-F238E27FC236}">
                  <a16:creationId xmlns:a16="http://schemas.microsoft.com/office/drawing/2014/main" id="{D7259B10-8BDF-43E9-8E5C-ADF2E5160D20}"/>
                </a:ext>
              </a:extLst>
            </p:cNvPr>
            <p:cNvSpPr/>
            <p:nvPr/>
          </p:nvSpPr>
          <p:spPr>
            <a:xfrm>
              <a:off x="2519820"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Mar</a:t>
              </a:r>
            </a:p>
          </p:txBody>
        </p:sp>
        <p:sp>
          <p:nvSpPr>
            <p:cNvPr id="81" name="Freeform: Shape 80">
              <a:extLst>
                <a:ext uri="{FF2B5EF4-FFF2-40B4-BE49-F238E27FC236}">
                  <a16:creationId xmlns:a16="http://schemas.microsoft.com/office/drawing/2014/main" id="{D7FDEC61-F499-4899-A160-BA43AA9FEB00}"/>
                </a:ext>
              </a:extLst>
            </p:cNvPr>
            <p:cNvSpPr/>
            <p:nvPr/>
          </p:nvSpPr>
          <p:spPr>
            <a:xfrm>
              <a:off x="3284263"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Apr</a:t>
              </a:r>
            </a:p>
          </p:txBody>
        </p:sp>
        <p:sp>
          <p:nvSpPr>
            <p:cNvPr id="82" name="Freeform: Shape 81">
              <a:extLst>
                <a:ext uri="{FF2B5EF4-FFF2-40B4-BE49-F238E27FC236}">
                  <a16:creationId xmlns:a16="http://schemas.microsoft.com/office/drawing/2014/main" id="{FC716D17-0B83-4FF6-B072-43CDFEAC96EA}"/>
                </a:ext>
              </a:extLst>
            </p:cNvPr>
            <p:cNvSpPr/>
            <p:nvPr/>
          </p:nvSpPr>
          <p:spPr>
            <a:xfrm>
              <a:off x="4048715"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May</a:t>
              </a:r>
            </a:p>
          </p:txBody>
        </p:sp>
        <p:sp>
          <p:nvSpPr>
            <p:cNvPr id="83" name="Freeform: Shape 82">
              <a:extLst>
                <a:ext uri="{FF2B5EF4-FFF2-40B4-BE49-F238E27FC236}">
                  <a16:creationId xmlns:a16="http://schemas.microsoft.com/office/drawing/2014/main" id="{C687EA90-74AE-4431-94E0-F6E3B64741C1}"/>
                </a:ext>
              </a:extLst>
            </p:cNvPr>
            <p:cNvSpPr/>
            <p:nvPr/>
          </p:nvSpPr>
          <p:spPr>
            <a:xfrm>
              <a:off x="4802272"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Jun</a:t>
              </a:r>
            </a:p>
          </p:txBody>
        </p:sp>
        <p:sp>
          <p:nvSpPr>
            <p:cNvPr id="84" name="Freeform: Shape 83">
              <a:extLst>
                <a:ext uri="{FF2B5EF4-FFF2-40B4-BE49-F238E27FC236}">
                  <a16:creationId xmlns:a16="http://schemas.microsoft.com/office/drawing/2014/main" id="{9B9149A9-245E-4FA1-A436-BD11FFF42380}"/>
                </a:ext>
              </a:extLst>
            </p:cNvPr>
            <p:cNvSpPr/>
            <p:nvPr/>
          </p:nvSpPr>
          <p:spPr>
            <a:xfrm>
              <a:off x="5555838"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Jul</a:t>
              </a:r>
            </a:p>
          </p:txBody>
        </p:sp>
        <p:sp>
          <p:nvSpPr>
            <p:cNvPr id="85" name="Freeform: Shape 84">
              <a:extLst>
                <a:ext uri="{FF2B5EF4-FFF2-40B4-BE49-F238E27FC236}">
                  <a16:creationId xmlns:a16="http://schemas.microsoft.com/office/drawing/2014/main" id="{60D8CCA3-B9E7-4004-B281-3FE8C5797BE3}"/>
                </a:ext>
              </a:extLst>
            </p:cNvPr>
            <p:cNvSpPr/>
            <p:nvPr/>
          </p:nvSpPr>
          <p:spPr>
            <a:xfrm>
              <a:off x="6331814"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Aug</a:t>
              </a:r>
            </a:p>
          </p:txBody>
        </p:sp>
        <p:sp>
          <p:nvSpPr>
            <p:cNvPr id="86" name="Freeform: Shape 85">
              <a:extLst>
                <a:ext uri="{FF2B5EF4-FFF2-40B4-BE49-F238E27FC236}">
                  <a16:creationId xmlns:a16="http://schemas.microsoft.com/office/drawing/2014/main" id="{1CE9A226-E9F0-4314-8D6D-F73A4E6F606D}"/>
                </a:ext>
              </a:extLst>
            </p:cNvPr>
            <p:cNvSpPr/>
            <p:nvPr/>
          </p:nvSpPr>
          <p:spPr>
            <a:xfrm>
              <a:off x="7104289" y="2851588"/>
              <a:ext cx="911730" cy="404921"/>
            </a:xfrm>
            <a:custGeom>
              <a:avLst/>
              <a:gdLst>
                <a:gd name="connsiteX0" fmla="*/ 0 w 462333"/>
                <a:gd name="connsiteY0" fmla="*/ 0 h 184933"/>
                <a:gd name="connsiteX1" fmla="*/ 369867 w 462333"/>
                <a:gd name="connsiteY1" fmla="*/ 0 h 184933"/>
                <a:gd name="connsiteX2" fmla="*/ 462333 w 462333"/>
                <a:gd name="connsiteY2" fmla="*/ 92467 h 184933"/>
                <a:gd name="connsiteX3" fmla="*/ 369867 w 462333"/>
                <a:gd name="connsiteY3" fmla="*/ 184933 h 184933"/>
                <a:gd name="connsiteX4" fmla="*/ 0 w 462333"/>
                <a:gd name="connsiteY4" fmla="*/ 184933 h 184933"/>
                <a:gd name="connsiteX5" fmla="*/ 92467 w 462333"/>
                <a:gd name="connsiteY5" fmla="*/ 92467 h 184933"/>
                <a:gd name="connsiteX6" fmla="*/ 0 w 462333"/>
                <a:gd name="connsiteY6" fmla="*/ 0 h 1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2333" h="184933">
                  <a:moveTo>
                    <a:pt x="0" y="0"/>
                  </a:moveTo>
                  <a:lnTo>
                    <a:pt x="369867" y="0"/>
                  </a:lnTo>
                  <a:lnTo>
                    <a:pt x="462333" y="92467"/>
                  </a:lnTo>
                  <a:lnTo>
                    <a:pt x="369867" y="184933"/>
                  </a:lnTo>
                  <a:lnTo>
                    <a:pt x="0" y="184933"/>
                  </a:lnTo>
                  <a:lnTo>
                    <a:pt x="92467" y="92467"/>
                  </a:lnTo>
                  <a:lnTo>
                    <a:pt x="0" y="0"/>
                  </a:lnTo>
                  <a:close/>
                </a:path>
              </a:pathLst>
            </a:custGeom>
            <a:solidFill>
              <a:srgbClr val="00AEE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28472" tIns="12002" rIns="104468" bIns="12002" numCol="1" spcCol="1270" anchor="ctr" anchorCtr="0">
              <a:noAutofit/>
            </a:bodyPr>
            <a:lstStyle/>
            <a:p>
              <a:pPr marL="0" marR="0" lvl="0" indent="0" algn="ctr" defTabSz="40004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a:ln>
                    <a:noFill/>
                  </a:ln>
                  <a:solidFill>
                    <a:schemeClr val="tx1"/>
                  </a:solidFill>
                  <a:effectLst/>
                  <a:uLnTx/>
                  <a:uFillTx/>
                  <a:latin typeface="Arial"/>
                  <a:ea typeface="+mn-ea"/>
                  <a:cs typeface="+mn-cs"/>
                </a:rPr>
                <a:t>Sep</a:t>
              </a:r>
            </a:p>
          </p:txBody>
        </p:sp>
        <p:sp>
          <p:nvSpPr>
            <p:cNvPr id="59" name="TextBox 58">
              <a:extLst>
                <a:ext uri="{FF2B5EF4-FFF2-40B4-BE49-F238E27FC236}">
                  <a16:creationId xmlns:a16="http://schemas.microsoft.com/office/drawing/2014/main" id="{23FE4081-B9A5-4C11-880B-922B0DB009FF}"/>
                </a:ext>
              </a:extLst>
            </p:cNvPr>
            <p:cNvSpPr txBox="1"/>
            <p:nvPr/>
          </p:nvSpPr>
          <p:spPr>
            <a:xfrm>
              <a:off x="79248" y="3648692"/>
              <a:ext cx="1080742"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NDR 2</a:t>
              </a:r>
              <a:r>
                <a:rPr kumimoji="0" lang="en-GB" sz="1000" b="0" i="0" u="none" strike="noStrike" kern="0" cap="none" spc="0" normalizeH="0" baseline="30000" noProof="0">
                  <a:ln>
                    <a:noFill/>
                  </a:ln>
                  <a:solidFill>
                    <a:srgbClr val="00AEEF"/>
                  </a:solidFill>
                  <a:effectLst/>
                  <a:uLnTx/>
                  <a:uFillTx/>
                  <a:latin typeface="Arial" panose="020B0604020202020204"/>
                  <a:ea typeface="+mn-ea"/>
                  <a:cs typeface="+mn-cs"/>
                </a:rPr>
                <a:t> </a:t>
              </a: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Contract</a:t>
              </a:r>
              <a:r>
                <a:rPr kumimoji="0" lang="en-GB" sz="1000" b="1" i="0" u="none" strike="noStrike" kern="0" cap="none" spc="-150" normalizeH="0" baseline="0" noProof="0">
                  <a:ln>
                    <a:noFill/>
                  </a:ln>
                  <a:solidFill>
                    <a:srgbClr val="00AEEF"/>
                  </a:solidFill>
                  <a:effectLst/>
                  <a:uLnTx/>
                  <a:uFillTx/>
                  <a:latin typeface="Arial" panose="020B0604020202020204"/>
                  <a:ea typeface="+mn-ea"/>
                  <a:cs typeface="+mn-cs"/>
                </a:rPr>
                <a:t> </a:t>
              </a: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Signed</a:t>
              </a:r>
            </a:p>
          </p:txBody>
        </p:sp>
        <p:pic>
          <p:nvPicPr>
            <p:cNvPr id="60" name="Graphic 59">
              <a:extLst>
                <a:ext uri="{FF2B5EF4-FFF2-40B4-BE49-F238E27FC236}">
                  <a16:creationId xmlns:a16="http://schemas.microsoft.com/office/drawing/2014/main" id="{D67F12BB-213F-4D46-8EDC-B68F34B465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186" y="4085495"/>
              <a:ext cx="246222" cy="246222"/>
            </a:xfrm>
            <a:prstGeom prst="rect">
              <a:avLst/>
            </a:prstGeom>
          </p:spPr>
        </p:pic>
        <p:cxnSp>
          <p:nvCxnSpPr>
            <p:cNvPr id="68" name="Straight Connector 67">
              <a:extLst>
                <a:ext uri="{FF2B5EF4-FFF2-40B4-BE49-F238E27FC236}">
                  <a16:creationId xmlns:a16="http://schemas.microsoft.com/office/drawing/2014/main" id="{6E4A6C74-7805-40E3-80F2-68A9C7AE372C}"/>
                </a:ext>
              </a:extLst>
            </p:cNvPr>
            <p:cNvCxnSpPr>
              <a:cxnSpLocks/>
            </p:cNvCxnSpPr>
            <p:nvPr/>
          </p:nvCxnSpPr>
          <p:spPr>
            <a:xfrm flipV="1">
              <a:off x="1153497" y="2353981"/>
              <a:ext cx="0" cy="518179"/>
            </a:xfrm>
            <a:prstGeom prst="line">
              <a:avLst/>
            </a:prstGeom>
            <a:noFill/>
            <a:ln w="9525" cap="flat" cmpd="sng" algn="ctr">
              <a:solidFill>
                <a:srgbClr val="00AEEF">
                  <a:shade val="95000"/>
                  <a:satMod val="105000"/>
                </a:srgbClr>
              </a:solidFill>
              <a:prstDash val="solid"/>
              <a:tailEnd type="oval"/>
            </a:ln>
            <a:effectLst/>
          </p:spPr>
        </p:cxnSp>
        <p:sp>
          <p:nvSpPr>
            <p:cNvPr id="69" name="TextBox 68">
              <a:extLst>
                <a:ext uri="{FF2B5EF4-FFF2-40B4-BE49-F238E27FC236}">
                  <a16:creationId xmlns:a16="http://schemas.microsoft.com/office/drawing/2014/main" id="{54136DA1-61AC-4FE1-8C35-11AE633B473C}"/>
                </a:ext>
              </a:extLst>
            </p:cNvPr>
            <p:cNvSpPr txBox="1"/>
            <p:nvPr/>
          </p:nvSpPr>
          <p:spPr>
            <a:xfrm>
              <a:off x="441101" y="1809993"/>
              <a:ext cx="1437778"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OGA NDR Cloud Subscriptions commissioned</a:t>
              </a:r>
            </a:p>
          </p:txBody>
        </p:sp>
        <p:pic>
          <p:nvPicPr>
            <p:cNvPr id="71" name="Graphic 70">
              <a:extLst>
                <a:ext uri="{FF2B5EF4-FFF2-40B4-BE49-F238E27FC236}">
                  <a16:creationId xmlns:a16="http://schemas.microsoft.com/office/drawing/2014/main" id="{899A0162-5FE0-43EA-A63E-E54005E3D4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0549" y="1552008"/>
              <a:ext cx="246222" cy="246222"/>
            </a:xfrm>
            <a:prstGeom prst="rect">
              <a:avLst/>
            </a:prstGeom>
          </p:spPr>
        </p:pic>
        <p:cxnSp>
          <p:nvCxnSpPr>
            <p:cNvPr id="72" name="Straight Connector 71">
              <a:extLst>
                <a:ext uri="{FF2B5EF4-FFF2-40B4-BE49-F238E27FC236}">
                  <a16:creationId xmlns:a16="http://schemas.microsoft.com/office/drawing/2014/main" id="{286361EE-91C5-4773-A936-362645CA98B7}"/>
                </a:ext>
              </a:extLst>
            </p:cNvPr>
            <p:cNvCxnSpPr>
              <a:cxnSpLocks/>
              <a:endCxn id="74" idx="0"/>
            </p:cNvCxnSpPr>
            <p:nvPr/>
          </p:nvCxnSpPr>
          <p:spPr>
            <a:xfrm flipH="1">
              <a:off x="2129867" y="3161096"/>
              <a:ext cx="3478" cy="487596"/>
            </a:xfrm>
            <a:prstGeom prst="line">
              <a:avLst/>
            </a:prstGeom>
            <a:noFill/>
            <a:ln w="9525" cap="flat" cmpd="sng" algn="ctr">
              <a:solidFill>
                <a:srgbClr val="00AEEF">
                  <a:shade val="95000"/>
                  <a:satMod val="105000"/>
                </a:srgbClr>
              </a:solidFill>
              <a:prstDash val="solid"/>
              <a:tailEnd type="oval"/>
            </a:ln>
            <a:effectLst/>
          </p:spPr>
        </p:cxnSp>
        <p:sp>
          <p:nvSpPr>
            <p:cNvPr id="74" name="TextBox 73">
              <a:extLst>
                <a:ext uri="{FF2B5EF4-FFF2-40B4-BE49-F238E27FC236}">
                  <a16:creationId xmlns:a16="http://schemas.microsoft.com/office/drawing/2014/main" id="{9B9C8BC4-612B-4CD0-98B0-6E94F2739044}"/>
                </a:ext>
              </a:extLst>
            </p:cNvPr>
            <p:cNvSpPr txBox="1"/>
            <p:nvPr/>
          </p:nvSpPr>
          <p:spPr>
            <a:xfrm>
              <a:off x="1589496" y="3648692"/>
              <a:ext cx="1080742"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CDA Data Transfer Plan</a:t>
              </a:r>
            </a:p>
          </p:txBody>
        </p:sp>
        <p:pic>
          <p:nvPicPr>
            <p:cNvPr id="75" name="Graphic 74">
              <a:extLst>
                <a:ext uri="{FF2B5EF4-FFF2-40B4-BE49-F238E27FC236}">
                  <a16:creationId xmlns:a16="http://schemas.microsoft.com/office/drawing/2014/main" id="{52D8F7E1-D2CB-4698-BEFE-3CF54E836B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08434" y="4085495"/>
              <a:ext cx="246222" cy="246222"/>
            </a:xfrm>
            <a:prstGeom prst="rect">
              <a:avLst/>
            </a:prstGeom>
          </p:spPr>
        </p:pic>
        <p:cxnSp>
          <p:nvCxnSpPr>
            <p:cNvPr id="76" name="Straight Connector 75">
              <a:extLst>
                <a:ext uri="{FF2B5EF4-FFF2-40B4-BE49-F238E27FC236}">
                  <a16:creationId xmlns:a16="http://schemas.microsoft.com/office/drawing/2014/main" id="{5729BFB7-C8AD-403F-BB55-493A9BCB49C0}"/>
                </a:ext>
              </a:extLst>
            </p:cNvPr>
            <p:cNvCxnSpPr>
              <a:cxnSpLocks/>
              <a:endCxn id="77" idx="2"/>
            </p:cNvCxnSpPr>
            <p:nvPr/>
          </p:nvCxnSpPr>
          <p:spPr>
            <a:xfrm flipV="1">
              <a:off x="5602250" y="2361394"/>
              <a:ext cx="4584" cy="490831"/>
            </a:xfrm>
            <a:prstGeom prst="line">
              <a:avLst/>
            </a:prstGeom>
            <a:noFill/>
            <a:ln w="9525" cap="flat" cmpd="sng" algn="ctr">
              <a:solidFill>
                <a:srgbClr val="00AEEF">
                  <a:shade val="95000"/>
                  <a:satMod val="105000"/>
                </a:srgbClr>
              </a:solidFill>
              <a:prstDash val="solid"/>
              <a:tailEnd type="oval"/>
            </a:ln>
            <a:effectLst/>
          </p:spPr>
        </p:cxnSp>
        <p:sp>
          <p:nvSpPr>
            <p:cNvPr id="77" name="TextBox 76">
              <a:extLst>
                <a:ext uri="{FF2B5EF4-FFF2-40B4-BE49-F238E27FC236}">
                  <a16:creationId xmlns:a16="http://schemas.microsoft.com/office/drawing/2014/main" id="{4EDD7734-8473-44CD-A962-5AB281D8BD2E}"/>
                </a:ext>
              </a:extLst>
            </p:cNvPr>
            <p:cNvSpPr txBox="1"/>
            <p:nvPr/>
          </p:nvSpPr>
          <p:spPr>
            <a:xfrm>
              <a:off x="5150969" y="1961284"/>
              <a:ext cx="911730"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NDR  Relaunched* </a:t>
              </a:r>
            </a:p>
          </p:txBody>
        </p:sp>
        <p:cxnSp>
          <p:nvCxnSpPr>
            <p:cNvPr id="96" name="Straight Connector 95">
              <a:extLst>
                <a:ext uri="{FF2B5EF4-FFF2-40B4-BE49-F238E27FC236}">
                  <a16:creationId xmlns:a16="http://schemas.microsoft.com/office/drawing/2014/main" id="{4135D9D5-1B93-4470-8470-540EDBBF817A}"/>
                </a:ext>
              </a:extLst>
            </p:cNvPr>
            <p:cNvCxnSpPr>
              <a:cxnSpLocks/>
              <a:endCxn id="97" idx="0"/>
            </p:cNvCxnSpPr>
            <p:nvPr/>
          </p:nvCxnSpPr>
          <p:spPr>
            <a:xfrm>
              <a:off x="7655320" y="3167446"/>
              <a:ext cx="1" cy="457922"/>
            </a:xfrm>
            <a:prstGeom prst="line">
              <a:avLst/>
            </a:prstGeom>
            <a:noFill/>
            <a:ln w="9525" cap="flat" cmpd="sng" algn="ctr">
              <a:solidFill>
                <a:srgbClr val="00AEEF">
                  <a:shade val="95000"/>
                  <a:satMod val="105000"/>
                </a:srgbClr>
              </a:solidFill>
              <a:prstDash val="solid"/>
              <a:tailEnd type="oval"/>
            </a:ln>
            <a:effectLst/>
          </p:spPr>
        </p:cxnSp>
        <p:sp>
          <p:nvSpPr>
            <p:cNvPr id="97" name="TextBox 96">
              <a:extLst>
                <a:ext uri="{FF2B5EF4-FFF2-40B4-BE49-F238E27FC236}">
                  <a16:creationId xmlns:a16="http://schemas.microsoft.com/office/drawing/2014/main" id="{CDE795A1-BB4E-4BBF-985F-5322B0C21266}"/>
                </a:ext>
              </a:extLst>
            </p:cNvPr>
            <p:cNvSpPr txBox="1"/>
            <p:nvPr/>
          </p:nvSpPr>
          <p:spPr>
            <a:xfrm>
              <a:off x="7105729" y="3625368"/>
              <a:ext cx="1099183"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Permanent removal of data from NDR 1</a:t>
              </a:r>
            </a:p>
          </p:txBody>
        </p:sp>
        <p:cxnSp>
          <p:nvCxnSpPr>
            <p:cNvPr id="98" name="Straight Connector 97">
              <a:extLst>
                <a:ext uri="{FF2B5EF4-FFF2-40B4-BE49-F238E27FC236}">
                  <a16:creationId xmlns:a16="http://schemas.microsoft.com/office/drawing/2014/main" id="{291AFB6A-CBF3-47DF-B23F-472B47103486}"/>
                </a:ext>
              </a:extLst>
            </p:cNvPr>
            <p:cNvCxnSpPr>
              <a:cxnSpLocks/>
              <a:endCxn id="99" idx="0"/>
            </p:cNvCxnSpPr>
            <p:nvPr/>
          </p:nvCxnSpPr>
          <p:spPr>
            <a:xfrm rot="16200000" flipH="1">
              <a:off x="2857862" y="3250092"/>
              <a:ext cx="457923" cy="292629"/>
            </a:xfrm>
            <a:prstGeom prst="bentConnector3">
              <a:avLst>
                <a:gd name="adj1" fmla="val 50000"/>
              </a:avLst>
            </a:prstGeom>
            <a:noFill/>
            <a:ln w="9525" cap="flat" cmpd="sng" algn="ctr">
              <a:solidFill>
                <a:srgbClr val="00AEEF">
                  <a:shade val="95000"/>
                  <a:satMod val="105000"/>
                </a:srgbClr>
              </a:solidFill>
              <a:prstDash val="solid"/>
              <a:tailEnd type="oval"/>
            </a:ln>
            <a:effectLst/>
          </p:spPr>
        </p:cxnSp>
        <p:sp>
          <p:nvSpPr>
            <p:cNvPr id="99" name="TextBox 98">
              <a:extLst>
                <a:ext uri="{FF2B5EF4-FFF2-40B4-BE49-F238E27FC236}">
                  <a16:creationId xmlns:a16="http://schemas.microsoft.com/office/drawing/2014/main" id="{5C4B2F70-7AA6-4FDB-BECA-1B75FEC7B78C}"/>
                </a:ext>
              </a:extLst>
            </p:cNvPr>
            <p:cNvSpPr txBox="1"/>
            <p:nvPr/>
          </p:nvSpPr>
          <p:spPr>
            <a:xfrm>
              <a:off x="2692767" y="3625369"/>
              <a:ext cx="1080742" cy="707886"/>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Bulk Transfer</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of NDR data &amp; metadata starts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~26 TB</a:t>
              </a:r>
            </a:p>
          </p:txBody>
        </p:sp>
        <p:cxnSp>
          <p:nvCxnSpPr>
            <p:cNvPr id="101" name="Straight Connector 100">
              <a:extLst>
                <a:ext uri="{FF2B5EF4-FFF2-40B4-BE49-F238E27FC236}">
                  <a16:creationId xmlns:a16="http://schemas.microsoft.com/office/drawing/2014/main" id="{38A44CAA-4011-45E4-AC6E-7E19DB9DA8CA}"/>
                </a:ext>
              </a:extLst>
            </p:cNvPr>
            <p:cNvCxnSpPr>
              <a:cxnSpLocks/>
            </p:cNvCxnSpPr>
            <p:nvPr/>
          </p:nvCxnSpPr>
          <p:spPr>
            <a:xfrm flipV="1">
              <a:off x="2930385" y="2349193"/>
              <a:ext cx="0" cy="503030"/>
            </a:xfrm>
            <a:prstGeom prst="line">
              <a:avLst/>
            </a:prstGeom>
            <a:noFill/>
            <a:ln w="9525" cap="flat" cmpd="sng" algn="ctr">
              <a:solidFill>
                <a:srgbClr val="00AEEF">
                  <a:shade val="95000"/>
                  <a:satMod val="105000"/>
                </a:srgbClr>
              </a:solidFill>
              <a:prstDash val="solid"/>
              <a:tailEnd type="oval"/>
            </a:ln>
            <a:effectLst/>
          </p:spPr>
        </p:cxnSp>
        <p:sp>
          <p:nvSpPr>
            <p:cNvPr id="102" name="TextBox 101">
              <a:extLst>
                <a:ext uri="{FF2B5EF4-FFF2-40B4-BE49-F238E27FC236}">
                  <a16:creationId xmlns:a16="http://schemas.microsoft.com/office/drawing/2014/main" id="{60CC9EBD-0D46-4BD3-A30D-DEB6F781BCEE}"/>
                </a:ext>
              </a:extLst>
            </p:cNvPr>
            <p:cNvSpPr txBox="1"/>
            <p:nvPr/>
          </p:nvSpPr>
          <p:spPr>
            <a:xfrm>
              <a:off x="2282040" y="1818515"/>
              <a:ext cx="1258534"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“Soft Freeze”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of changes to transferred data</a:t>
              </a:r>
            </a:p>
          </p:txBody>
        </p:sp>
        <p:cxnSp>
          <p:nvCxnSpPr>
            <p:cNvPr id="103" name="Straight Connector 102">
              <a:extLst>
                <a:ext uri="{FF2B5EF4-FFF2-40B4-BE49-F238E27FC236}">
                  <a16:creationId xmlns:a16="http://schemas.microsoft.com/office/drawing/2014/main" id="{C1717299-C3AC-47BF-A8D8-6583F6B707C2}"/>
                </a:ext>
              </a:extLst>
            </p:cNvPr>
            <p:cNvCxnSpPr>
              <a:cxnSpLocks/>
            </p:cNvCxnSpPr>
            <p:nvPr/>
          </p:nvCxnSpPr>
          <p:spPr>
            <a:xfrm flipV="1">
              <a:off x="4462420" y="2363991"/>
              <a:ext cx="0" cy="488232"/>
            </a:xfrm>
            <a:prstGeom prst="line">
              <a:avLst/>
            </a:prstGeom>
            <a:noFill/>
            <a:ln w="9525" cap="flat" cmpd="sng" algn="ctr">
              <a:solidFill>
                <a:srgbClr val="00AEEF">
                  <a:shade val="95000"/>
                  <a:satMod val="105000"/>
                </a:srgbClr>
              </a:solidFill>
              <a:prstDash val="solid"/>
              <a:tailEnd type="oval"/>
            </a:ln>
            <a:effectLst/>
          </p:spPr>
        </p:cxnSp>
        <p:sp>
          <p:nvSpPr>
            <p:cNvPr id="104" name="TextBox 103">
              <a:extLst>
                <a:ext uri="{FF2B5EF4-FFF2-40B4-BE49-F238E27FC236}">
                  <a16:creationId xmlns:a16="http://schemas.microsoft.com/office/drawing/2014/main" id="{E39E99CA-5842-49AA-8426-11ED0FE2FFFD}"/>
                </a:ext>
              </a:extLst>
            </p:cNvPr>
            <p:cNvSpPr txBox="1"/>
            <p:nvPr/>
          </p:nvSpPr>
          <p:spPr>
            <a:xfrm>
              <a:off x="3835847" y="1818515"/>
              <a:ext cx="1258534"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“Hard Freeze”</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of addition and changes to all data</a:t>
              </a:r>
            </a:p>
          </p:txBody>
        </p:sp>
        <p:cxnSp>
          <p:nvCxnSpPr>
            <p:cNvPr id="105" name="Straight Connector 104">
              <a:extLst>
                <a:ext uri="{FF2B5EF4-FFF2-40B4-BE49-F238E27FC236}">
                  <a16:creationId xmlns:a16="http://schemas.microsoft.com/office/drawing/2014/main" id="{6AF3E642-F693-4131-9717-2E38B3E3DBAD}"/>
                </a:ext>
              </a:extLst>
            </p:cNvPr>
            <p:cNvCxnSpPr>
              <a:cxnSpLocks/>
              <a:endCxn id="106" idx="0"/>
            </p:cNvCxnSpPr>
            <p:nvPr/>
          </p:nvCxnSpPr>
          <p:spPr>
            <a:xfrm>
              <a:off x="4462420" y="3161097"/>
              <a:ext cx="1" cy="468382"/>
            </a:xfrm>
            <a:prstGeom prst="line">
              <a:avLst/>
            </a:prstGeom>
            <a:noFill/>
            <a:ln w="9525" cap="flat" cmpd="sng" algn="ctr">
              <a:solidFill>
                <a:srgbClr val="00AEEF">
                  <a:shade val="95000"/>
                  <a:satMod val="105000"/>
                </a:srgbClr>
              </a:solidFill>
              <a:prstDash val="solid"/>
              <a:tailEnd type="oval"/>
            </a:ln>
            <a:effectLst/>
          </p:spPr>
        </p:cxnSp>
        <p:sp>
          <p:nvSpPr>
            <p:cNvPr id="106" name="TextBox 105">
              <a:extLst>
                <a:ext uri="{FF2B5EF4-FFF2-40B4-BE49-F238E27FC236}">
                  <a16:creationId xmlns:a16="http://schemas.microsoft.com/office/drawing/2014/main" id="{5B65D017-D94B-4D45-803F-AEA5CA719AD6}"/>
                </a:ext>
              </a:extLst>
            </p:cNvPr>
            <p:cNvSpPr txBox="1"/>
            <p:nvPr/>
          </p:nvSpPr>
          <p:spPr>
            <a:xfrm>
              <a:off x="3888616" y="3629479"/>
              <a:ext cx="1147609"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Delta Transfer of data &amp; metadata</a:t>
              </a:r>
            </a:p>
          </p:txBody>
        </p:sp>
        <p:sp>
          <p:nvSpPr>
            <p:cNvPr id="109" name="TextBox 108">
              <a:extLst>
                <a:ext uri="{FF2B5EF4-FFF2-40B4-BE49-F238E27FC236}">
                  <a16:creationId xmlns:a16="http://schemas.microsoft.com/office/drawing/2014/main" id="{3F8DDB3C-8189-4369-AFFF-A685B23E57BB}"/>
                </a:ext>
              </a:extLst>
            </p:cNvPr>
            <p:cNvSpPr txBox="1"/>
            <p:nvPr/>
          </p:nvSpPr>
          <p:spPr>
            <a:xfrm>
              <a:off x="5237043" y="4534067"/>
              <a:ext cx="3414314" cy="246221"/>
            </a:xfrm>
            <a:prstGeom prst="rect">
              <a:avLst/>
            </a:prstGeom>
            <a:noFill/>
          </p:spPr>
          <p:txBody>
            <a:bodyPr wrap="square" rtlCol="0">
              <a:spAutoFit/>
            </a:bodyPr>
            <a:lstStyle/>
            <a:p>
              <a:pPr lvl="0" algn="r" defTabSz="914378">
                <a:defRPr/>
              </a:pPr>
              <a:r>
                <a:rPr kumimoji="0" lang="en-GB" sz="1000" b="0" i="0" u="none" strike="noStrike" kern="0" cap="none" spc="0" normalizeH="0" baseline="0" noProof="0">
                  <a:ln>
                    <a:noFill/>
                  </a:ln>
                  <a:solidFill>
                    <a:srgbClr val="0065A2"/>
                  </a:solidFill>
                  <a:effectLst/>
                  <a:uLnTx/>
                  <a:uFillTx/>
                  <a:latin typeface="Arial" panose="020B0604020202020204"/>
                  <a:ea typeface="+mn-ea"/>
                  <a:cs typeface="+mn-cs"/>
                </a:rPr>
                <a:t>Transfer of </a:t>
              </a:r>
              <a:r>
                <a:rPr lang="en-GB" sz="1000" kern="0">
                  <a:solidFill>
                    <a:srgbClr val="0065A2"/>
                  </a:solidFill>
                </a:rPr>
                <a:t>~400 TB seismic field data</a:t>
              </a:r>
              <a:r>
                <a:rPr lang="en-GB" sz="1000" kern="0">
                  <a:solidFill>
                    <a:srgbClr val="0065A2"/>
                  </a:solidFill>
                  <a:latin typeface="Arial" panose="020B0604020202020204"/>
                </a:rPr>
                <a:t> </a:t>
              </a:r>
              <a:r>
                <a:rPr kumimoji="0" lang="en-GB" sz="1000" b="0" i="0" u="none" strike="noStrike" kern="0" cap="none" spc="0" normalizeH="0" baseline="0" noProof="0">
                  <a:ln>
                    <a:noFill/>
                  </a:ln>
                  <a:solidFill>
                    <a:srgbClr val="0065A2"/>
                  </a:solidFill>
                  <a:effectLst/>
                  <a:uLnTx/>
                  <a:uFillTx/>
                  <a:latin typeface="Arial" panose="020B0604020202020204"/>
                  <a:ea typeface="+mn-ea"/>
                  <a:cs typeface="+mn-cs"/>
                </a:rPr>
                <a:t>on physical media</a:t>
              </a:r>
            </a:p>
          </p:txBody>
        </p:sp>
        <p:cxnSp>
          <p:nvCxnSpPr>
            <p:cNvPr id="110" name="Straight Connector 109">
              <a:extLst>
                <a:ext uri="{FF2B5EF4-FFF2-40B4-BE49-F238E27FC236}">
                  <a16:creationId xmlns:a16="http://schemas.microsoft.com/office/drawing/2014/main" id="{1A2BDB1E-5B89-4489-94B5-E65F0B388B0D}"/>
                </a:ext>
              </a:extLst>
            </p:cNvPr>
            <p:cNvCxnSpPr>
              <a:cxnSpLocks/>
              <a:stCxn id="102" idx="0"/>
              <a:endCxn id="111" idx="2"/>
            </p:cNvCxnSpPr>
            <p:nvPr/>
          </p:nvCxnSpPr>
          <p:spPr>
            <a:xfrm flipH="1" flipV="1">
              <a:off x="2911306" y="1402575"/>
              <a:ext cx="1" cy="415940"/>
            </a:xfrm>
            <a:prstGeom prst="line">
              <a:avLst/>
            </a:prstGeom>
            <a:noFill/>
            <a:ln w="9525" cap="flat" cmpd="sng" algn="ctr">
              <a:solidFill>
                <a:schemeClr val="accent1">
                  <a:lumMod val="50000"/>
                </a:schemeClr>
              </a:solidFill>
              <a:prstDash val="solid"/>
              <a:tailEnd type="oval"/>
            </a:ln>
            <a:effectLst/>
          </p:spPr>
        </p:cxnSp>
        <p:sp>
          <p:nvSpPr>
            <p:cNvPr id="111" name="TextBox 110">
              <a:extLst>
                <a:ext uri="{FF2B5EF4-FFF2-40B4-BE49-F238E27FC236}">
                  <a16:creationId xmlns:a16="http://schemas.microsoft.com/office/drawing/2014/main" id="{C31B9AFB-812C-4644-8AE1-ED351C51541F}"/>
                </a:ext>
              </a:extLst>
            </p:cNvPr>
            <p:cNvSpPr txBox="1"/>
            <p:nvPr/>
          </p:nvSpPr>
          <p:spPr>
            <a:xfrm>
              <a:off x="1713313" y="848577"/>
              <a:ext cx="2395986"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Suspension of survey loading</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requiring tape transcription </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or payment by invoice</a:t>
              </a:r>
            </a:p>
          </p:txBody>
        </p:sp>
        <p:cxnSp>
          <p:nvCxnSpPr>
            <p:cNvPr id="112" name="Straight Connector 111">
              <a:extLst>
                <a:ext uri="{FF2B5EF4-FFF2-40B4-BE49-F238E27FC236}">
                  <a16:creationId xmlns:a16="http://schemas.microsoft.com/office/drawing/2014/main" id="{D970B22F-ADDA-440B-B369-B9BFAD6432B1}"/>
                </a:ext>
              </a:extLst>
            </p:cNvPr>
            <p:cNvCxnSpPr>
              <a:cxnSpLocks/>
              <a:endCxn id="113" idx="2"/>
            </p:cNvCxnSpPr>
            <p:nvPr/>
          </p:nvCxnSpPr>
          <p:spPr>
            <a:xfrm flipV="1">
              <a:off x="3712056" y="1802685"/>
              <a:ext cx="1" cy="1045195"/>
            </a:xfrm>
            <a:prstGeom prst="line">
              <a:avLst/>
            </a:prstGeom>
            <a:noFill/>
            <a:ln w="9525" cap="flat" cmpd="sng" algn="ctr">
              <a:solidFill>
                <a:schemeClr val="accent1">
                  <a:lumMod val="50000"/>
                </a:schemeClr>
              </a:solidFill>
              <a:prstDash val="solid"/>
              <a:tailEnd type="oval"/>
            </a:ln>
            <a:effectLst/>
          </p:spPr>
        </p:cxnSp>
        <p:sp>
          <p:nvSpPr>
            <p:cNvPr id="113" name="TextBox 112">
              <a:extLst>
                <a:ext uri="{FF2B5EF4-FFF2-40B4-BE49-F238E27FC236}">
                  <a16:creationId xmlns:a16="http://schemas.microsoft.com/office/drawing/2014/main" id="{E5B196C5-B38A-43A3-B57D-59019E1F6F9F}"/>
                </a:ext>
              </a:extLst>
            </p:cNvPr>
            <p:cNvSpPr txBox="1"/>
            <p:nvPr/>
          </p:nvSpPr>
          <p:spPr>
            <a:xfrm>
              <a:off x="2977821" y="1402575"/>
              <a:ext cx="1468472"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Suspension of loading</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Credit card payment</a:t>
              </a:r>
            </a:p>
          </p:txBody>
        </p:sp>
        <p:cxnSp>
          <p:nvCxnSpPr>
            <p:cNvPr id="114" name="Straight Connector 113">
              <a:extLst>
                <a:ext uri="{FF2B5EF4-FFF2-40B4-BE49-F238E27FC236}">
                  <a16:creationId xmlns:a16="http://schemas.microsoft.com/office/drawing/2014/main" id="{89535A8C-AB83-4C2B-90E2-BCA3278335D3}"/>
                </a:ext>
              </a:extLst>
            </p:cNvPr>
            <p:cNvCxnSpPr>
              <a:cxnSpLocks/>
              <a:stCxn id="104" idx="0"/>
              <a:endCxn id="115" idx="2"/>
            </p:cNvCxnSpPr>
            <p:nvPr/>
          </p:nvCxnSpPr>
          <p:spPr>
            <a:xfrm flipV="1">
              <a:off x="4465114" y="1236174"/>
              <a:ext cx="5243" cy="582341"/>
            </a:xfrm>
            <a:prstGeom prst="line">
              <a:avLst/>
            </a:prstGeom>
            <a:noFill/>
            <a:ln w="9525" cap="flat" cmpd="sng" algn="ctr">
              <a:solidFill>
                <a:schemeClr val="accent1">
                  <a:lumMod val="50000"/>
                </a:schemeClr>
              </a:solidFill>
              <a:prstDash val="solid"/>
              <a:tailEnd type="oval"/>
            </a:ln>
            <a:effectLst/>
          </p:spPr>
        </p:cxnSp>
        <p:sp>
          <p:nvSpPr>
            <p:cNvPr id="115" name="TextBox 114">
              <a:extLst>
                <a:ext uri="{FF2B5EF4-FFF2-40B4-BE49-F238E27FC236}">
                  <a16:creationId xmlns:a16="http://schemas.microsoft.com/office/drawing/2014/main" id="{AB7762B5-C641-4E2D-A255-6D52530B7D8B}"/>
                </a:ext>
              </a:extLst>
            </p:cNvPr>
            <p:cNvSpPr txBox="1"/>
            <p:nvPr/>
          </p:nvSpPr>
          <p:spPr>
            <a:xfrm>
              <a:off x="3272364" y="836064"/>
              <a:ext cx="2395986"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Suspension of orders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payment by invoice</a:t>
              </a:r>
            </a:p>
          </p:txBody>
        </p:sp>
        <p:cxnSp>
          <p:nvCxnSpPr>
            <p:cNvPr id="119" name="Straight Connector 118">
              <a:extLst>
                <a:ext uri="{FF2B5EF4-FFF2-40B4-BE49-F238E27FC236}">
                  <a16:creationId xmlns:a16="http://schemas.microsoft.com/office/drawing/2014/main" id="{471F7803-7A1A-420E-BD59-74C32DE45B0B}"/>
                </a:ext>
              </a:extLst>
            </p:cNvPr>
            <p:cNvCxnSpPr>
              <a:cxnSpLocks/>
              <a:endCxn id="120" idx="2"/>
            </p:cNvCxnSpPr>
            <p:nvPr/>
          </p:nvCxnSpPr>
          <p:spPr>
            <a:xfrm rot="5400000" flipH="1" flipV="1">
              <a:off x="4356664" y="2089925"/>
              <a:ext cx="1050170" cy="466782"/>
            </a:xfrm>
            <a:prstGeom prst="bentConnector3">
              <a:avLst>
                <a:gd name="adj1" fmla="val 23209"/>
              </a:avLst>
            </a:prstGeom>
            <a:noFill/>
            <a:ln w="9525" cap="flat" cmpd="sng" algn="ctr">
              <a:solidFill>
                <a:schemeClr val="accent1">
                  <a:lumMod val="50000"/>
                </a:schemeClr>
              </a:solidFill>
              <a:prstDash val="solid"/>
              <a:tailEnd type="oval"/>
            </a:ln>
            <a:effectLst/>
          </p:spPr>
        </p:cxnSp>
        <p:sp>
          <p:nvSpPr>
            <p:cNvPr id="120" name="TextBox 119">
              <a:extLst>
                <a:ext uri="{FF2B5EF4-FFF2-40B4-BE49-F238E27FC236}">
                  <a16:creationId xmlns:a16="http://schemas.microsoft.com/office/drawing/2014/main" id="{EB3AFE57-49F8-4A8E-8B43-2DA6571AA43D}"/>
                </a:ext>
              </a:extLst>
            </p:cNvPr>
            <p:cNvSpPr txBox="1"/>
            <p:nvPr/>
          </p:nvSpPr>
          <p:spPr>
            <a:xfrm>
              <a:off x="3906126" y="1398121"/>
              <a:ext cx="2418028"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Suspension of orders</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84329B">
                      <a:lumMod val="50000"/>
                    </a:srgbClr>
                  </a:solidFill>
                  <a:effectLst/>
                  <a:uLnTx/>
                  <a:uFillTx/>
                  <a:latin typeface="Arial" panose="020B0604020202020204"/>
                  <a:ea typeface="+mn-ea"/>
                  <a:cs typeface="+mn-cs"/>
                </a:rPr>
                <a:t>Paid by credit card</a:t>
              </a:r>
            </a:p>
          </p:txBody>
        </p:sp>
        <p:cxnSp>
          <p:nvCxnSpPr>
            <p:cNvPr id="121" name="Straight Connector 118">
              <a:extLst>
                <a:ext uri="{FF2B5EF4-FFF2-40B4-BE49-F238E27FC236}">
                  <a16:creationId xmlns:a16="http://schemas.microsoft.com/office/drawing/2014/main" id="{FDEA9BE5-97E5-4453-B634-9E1F762A22EC}"/>
                </a:ext>
              </a:extLst>
            </p:cNvPr>
            <p:cNvCxnSpPr>
              <a:cxnSpLocks/>
              <a:endCxn id="120" idx="2"/>
            </p:cNvCxnSpPr>
            <p:nvPr/>
          </p:nvCxnSpPr>
          <p:spPr>
            <a:xfrm rot="16200000" flipV="1">
              <a:off x="4664072" y="2249300"/>
              <a:ext cx="1049649" cy="147512"/>
            </a:xfrm>
            <a:prstGeom prst="bentConnector3">
              <a:avLst>
                <a:gd name="adj1" fmla="val 23195"/>
              </a:avLst>
            </a:prstGeom>
            <a:noFill/>
            <a:ln w="9525" cap="flat" cmpd="sng" algn="ctr">
              <a:solidFill>
                <a:schemeClr val="accent1">
                  <a:lumMod val="50000"/>
                </a:schemeClr>
              </a:solidFill>
              <a:prstDash val="solid"/>
              <a:tailEnd type="oval"/>
            </a:ln>
            <a:effectLst/>
          </p:spPr>
        </p:cxnSp>
        <p:cxnSp>
          <p:nvCxnSpPr>
            <p:cNvPr id="138" name="Straight Arrow Connector 137">
              <a:extLst>
                <a:ext uri="{FF2B5EF4-FFF2-40B4-BE49-F238E27FC236}">
                  <a16:creationId xmlns:a16="http://schemas.microsoft.com/office/drawing/2014/main" id="{26FE6BD3-8E75-4931-A04E-EB729E33B6E4}"/>
                </a:ext>
              </a:extLst>
            </p:cNvPr>
            <p:cNvCxnSpPr>
              <a:cxnSpLocks/>
            </p:cNvCxnSpPr>
            <p:nvPr/>
          </p:nvCxnSpPr>
          <p:spPr>
            <a:xfrm>
              <a:off x="5811102" y="2396892"/>
              <a:ext cx="2404908"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38856A2C-F109-4673-8627-8D8E285B4531}"/>
                </a:ext>
              </a:extLst>
            </p:cNvPr>
            <p:cNvSpPr txBox="1"/>
            <p:nvPr/>
          </p:nvSpPr>
          <p:spPr>
            <a:xfrm>
              <a:off x="6420956" y="1798229"/>
              <a:ext cx="1683325" cy="553998"/>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*“Regulatory” functionality available to</a:t>
              </a:r>
            </a:p>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authorised users</a:t>
              </a:r>
            </a:p>
          </p:txBody>
        </p:sp>
        <p:sp>
          <p:nvSpPr>
            <p:cNvPr id="62" name="TextBox 61">
              <a:extLst>
                <a:ext uri="{FF2B5EF4-FFF2-40B4-BE49-F238E27FC236}">
                  <a16:creationId xmlns:a16="http://schemas.microsoft.com/office/drawing/2014/main" id="{C8271D3A-23B6-4132-BB6B-4305A462CFFF}"/>
                </a:ext>
              </a:extLst>
            </p:cNvPr>
            <p:cNvSpPr txBox="1"/>
            <p:nvPr/>
          </p:nvSpPr>
          <p:spPr>
            <a:xfrm>
              <a:off x="5936900" y="4256804"/>
              <a:ext cx="2708914" cy="246221"/>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65A2"/>
                  </a:solidFill>
                  <a:effectLst/>
                  <a:uLnTx/>
                  <a:uFillTx/>
                  <a:latin typeface="Arial" panose="020B0604020202020204"/>
                  <a:ea typeface="+mn-ea"/>
                  <a:cs typeface="+mn-cs"/>
                </a:rPr>
                <a:t>Ingress of ~95 TB OGA Gov Funded Seismic</a:t>
              </a:r>
            </a:p>
          </p:txBody>
        </p:sp>
        <p:cxnSp>
          <p:nvCxnSpPr>
            <p:cNvPr id="87" name="Straight Connector 86">
              <a:extLst>
                <a:ext uri="{FF2B5EF4-FFF2-40B4-BE49-F238E27FC236}">
                  <a16:creationId xmlns:a16="http://schemas.microsoft.com/office/drawing/2014/main" id="{2925BAE3-2E6C-40AC-931E-84FB0BF68C27}"/>
                </a:ext>
              </a:extLst>
            </p:cNvPr>
            <p:cNvCxnSpPr>
              <a:cxnSpLocks/>
              <a:stCxn id="83" idx="3"/>
              <a:endCxn id="88" idx="0"/>
            </p:cNvCxnSpPr>
            <p:nvPr/>
          </p:nvCxnSpPr>
          <p:spPr>
            <a:xfrm>
              <a:off x="5531657" y="3256509"/>
              <a:ext cx="4118" cy="376525"/>
            </a:xfrm>
            <a:prstGeom prst="line">
              <a:avLst/>
            </a:prstGeom>
            <a:noFill/>
            <a:ln w="9525" cap="flat" cmpd="sng" algn="ctr">
              <a:solidFill>
                <a:srgbClr val="00AEEF">
                  <a:shade val="95000"/>
                  <a:satMod val="105000"/>
                </a:srgbClr>
              </a:solidFill>
              <a:prstDash val="solid"/>
              <a:tailEnd type="oval"/>
            </a:ln>
            <a:effectLst/>
          </p:spPr>
        </p:cxnSp>
        <p:sp>
          <p:nvSpPr>
            <p:cNvPr id="88" name="TextBox 87">
              <a:extLst>
                <a:ext uri="{FF2B5EF4-FFF2-40B4-BE49-F238E27FC236}">
                  <a16:creationId xmlns:a16="http://schemas.microsoft.com/office/drawing/2014/main" id="{EA2B99CE-97B4-4FCC-9C32-B70BE2B8419F}"/>
                </a:ext>
              </a:extLst>
            </p:cNvPr>
            <p:cNvSpPr txBox="1"/>
            <p:nvPr/>
          </p:nvSpPr>
          <p:spPr>
            <a:xfrm>
              <a:off x="4961970" y="3633034"/>
              <a:ext cx="1147609"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Original NDR Service ceased</a:t>
              </a:r>
            </a:p>
          </p:txBody>
        </p:sp>
        <p:pic>
          <p:nvPicPr>
            <p:cNvPr id="54" name="Graphic 53">
              <a:extLst>
                <a:ext uri="{FF2B5EF4-FFF2-40B4-BE49-F238E27FC236}">
                  <a16:creationId xmlns:a16="http://schemas.microsoft.com/office/drawing/2014/main" id="{99FF442C-F9E2-486B-B616-0B20A09BA5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94127" y="1552008"/>
              <a:ext cx="246222" cy="246222"/>
            </a:xfrm>
            <a:prstGeom prst="rect">
              <a:avLst/>
            </a:prstGeom>
          </p:spPr>
        </p:pic>
        <p:pic>
          <p:nvPicPr>
            <p:cNvPr id="55" name="Graphic 54">
              <a:extLst>
                <a:ext uri="{FF2B5EF4-FFF2-40B4-BE49-F238E27FC236}">
                  <a16:creationId xmlns:a16="http://schemas.microsoft.com/office/drawing/2014/main" id="{4FF87A15-D3B1-4065-8C5A-B2B8FCD670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10026" y="4334609"/>
              <a:ext cx="246222" cy="246222"/>
            </a:xfrm>
            <a:prstGeom prst="rect">
              <a:avLst/>
            </a:prstGeom>
          </p:spPr>
        </p:pic>
        <p:pic>
          <p:nvPicPr>
            <p:cNvPr id="56" name="Graphic 55">
              <a:extLst>
                <a:ext uri="{FF2B5EF4-FFF2-40B4-BE49-F238E27FC236}">
                  <a16:creationId xmlns:a16="http://schemas.microsoft.com/office/drawing/2014/main" id="{6CDA7B40-031C-42F4-B1F5-E1D0532969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48947" y="4021995"/>
              <a:ext cx="246222" cy="246222"/>
            </a:xfrm>
            <a:prstGeom prst="rect">
              <a:avLst/>
            </a:prstGeom>
          </p:spPr>
        </p:pic>
        <p:pic>
          <p:nvPicPr>
            <p:cNvPr id="63" name="Graphic 62">
              <a:extLst>
                <a:ext uri="{FF2B5EF4-FFF2-40B4-BE49-F238E27FC236}">
                  <a16:creationId xmlns:a16="http://schemas.microsoft.com/office/drawing/2014/main" id="{011F5619-A188-4FAA-91B6-8E309257A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7275" y="1889111"/>
              <a:ext cx="246222" cy="246222"/>
            </a:xfrm>
            <a:prstGeom prst="rect">
              <a:avLst/>
            </a:prstGeom>
          </p:spPr>
        </p:pic>
        <p:pic>
          <p:nvPicPr>
            <p:cNvPr id="64" name="Graphic 63">
              <a:extLst>
                <a:ext uri="{FF2B5EF4-FFF2-40B4-BE49-F238E27FC236}">
                  <a16:creationId xmlns:a16="http://schemas.microsoft.com/office/drawing/2014/main" id="{CA218D23-73F4-48E8-A83E-2AD3312FF5EE}"/>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667629" y="4550729"/>
              <a:ext cx="246222" cy="246222"/>
            </a:xfrm>
            <a:prstGeom prst="rect">
              <a:avLst/>
            </a:prstGeom>
          </p:spPr>
        </p:pic>
        <p:pic>
          <p:nvPicPr>
            <p:cNvPr id="65" name="Graphic 64">
              <a:extLst>
                <a:ext uri="{FF2B5EF4-FFF2-40B4-BE49-F238E27FC236}">
                  <a16:creationId xmlns:a16="http://schemas.microsoft.com/office/drawing/2014/main" id="{A91343CB-CF05-44E2-A17F-290EE1A869A7}"/>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672095" y="4256803"/>
              <a:ext cx="246222" cy="246222"/>
            </a:xfrm>
            <a:prstGeom prst="rect">
              <a:avLst/>
            </a:prstGeom>
          </p:spPr>
        </p:pic>
        <p:pic>
          <p:nvPicPr>
            <p:cNvPr id="66" name="Graphic 65">
              <a:extLst>
                <a:ext uri="{FF2B5EF4-FFF2-40B4-BE49-F238E27FC236}">
                  <a16:creationId xmlns:a16="http://schemas.microsoft.com/office/drawing/2014/main" id="{BDC443DF-C2C9-4C4D-B133-AB2842DDD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00895" y="625200"/>
              <a:ext cx="246222" cy="246222"/>
            </a:xfrm>
            <a:prstGeom prst="rect">
              <a:avLst/>
            </a:prstGeom>
          </p:spPr>
        </p:pic>
        <p:pic>
          <p:nvPicPr>
            <p:cNvPr id="67" name="Graphic 66">
              <a:extLst>
                <a:ext uri="{FF2B5EF4-FFF2-40B4-BE49-F238E27FC236}">
                  <a16:creationId xmlns:a16="http://schemas.microsoft.com/office/drawing/2014/main" id="{8BFFCA90-A91B-4F97-9771-4BCC69B922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35881" y="622967"/>
              <a:ext cx="246222" cy="246222"/>
            </a:xfrm>
            <a:prstGeom prst="rect">
              <a:avLst/>
            </a:prstGeom>
          </p:spPr>
        </p:pic>
        <p:pic>
          <p:nvPicPr>
            <p:cNvPr id="70" name="Graphic 69">
              <a:extLst>
                <a:ext uri="{FF2B5EF4-FFF2-40B4-BE49-F238E27FC236}">
                  <a16:creationId xmlns:a16="http://schemas.microsoft.com/office/drawing/2014/main" id="{4422F96B-D030-4398-9D2B-BFDF47A2DB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01645" y="1195769"/>
              <a:ext cx="246222" cy="246222"/>
            </a:xfrm>
            <a:prstGeom prst="rect">
              <a:avLst/>
            </a:prstGeom>
          </p:spPr>
        </p:pic>
        <p:pic>
          <p:nvPicPr>
            <p:cNvPr id="73" name="Graphic 72">
              <a:extLst>
                <a:ext uri="{FF2B5EF4-FFF2-40B4-BE49-F238E27FC236}">
                  <a16:creationId xmlns:a16="http://schemas.microsoft.com/office/drawing/2014/main" id="{071817DE-0C5B-4167-BCBD-853300DC05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71269" y="1195769"/>
              <a:ext cx="246222" cy="246222"/>
            </a:xfrm>
            <a:prstGeom prst="rect">
              <a:avLst/>
            </a:prstGeom>
          </p:spPr>
        </p:pic>
        <p:sp>
          <p:nvSpPr>
            <p:cNvPr id="91" name="TextBox 90">
              <a:extLst>
                <a:ext uri="{FF2B5EF4-FFF2-40B4-BE49-F238E27FC236}">
                  <a16:creationId xmlns:a16="http://schemas.microsoft.com/office/drawing/2014/main" id="{F681B32A-C153-4A1A-A194-750C0A1AC58B}"/>
                </a:ext>
              </a:extLst>
            </p:cNvPr>
            <p:cNvSpPr txBox="1"/>
            <p:nvPr/>
          </p:nvSpPr>
          <p:spPr>
            <a:xfrm>
              <a:off x="6134036" y="2472468"/>
              <a:ext cx="2582793" cy="246221"/>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B8B0">
                      <a:lumMod val="75000"/>
                    </a:srgbClr>
                  </a:solidFill>
                  <a:effectLst/>
                  <a:uLnTx/>
                  <a:uFillTx/>
                  <a:latin typeface="Arial" panose="020B0604020202020204"/>
                  <a:ea typeface="+mn-ea"/>
                  <a:cs typeface="+mn-cs"/>
                </a:rPr>
                <a:t>Agile enhancement dev &amp; deployment  </a:t>
              </a:r>
            </a:p>
          </p:txBody>
        </p:sp>
        <p:cxnSp>
          <p:nvCxnSpPr>
            <p:cNvPr id="92" name="Straight Arrow Connector 91">
              <a:extLst>
                <a:ext uri="{FF2B5EF4-FFF2-40B4-BE49-F238E27FC236}">
                  <a16:creationId xmlns:a16="http://schemas.microsoft.com/office/drawing/2014/main" id="{D9E853BF-2490-4681-A48D-9C821086790C}"/>
                </a:ext>
              </a:extLst>
            </p:cNvPr>
            <p:cNvCxnSpPr>
              <a:cxnSpLocks/>
            </p:cNvCxnSpPr>
            <p:nvPr/>
          </p:nvCxnSpPr>
          <p:spPr>
            <a:xfrm>
              <a:off x="6331814" y="2719634"/>
              <a:ext cx="2432477" cy="0"/>
            </a:xfrm>
            <a:prstGeom prst="straightConnector1">
              <a:avLst/>
            </a:prstGeom>
            <a:ln>
              <a:solidFill>
                <a:schemeClr val="accent6">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B44C43BC-BBAB-42CB-B172-80F7949B6347}"/>
                </a:ext>
              </a:extLst>
            </p:cNvPr>
            <p:cNvSpPr txBox="1"/>
            <p:nvPr/>
          </p:nvSpPr>
          <p:spPr>
            <a:xfrm>
              <a:off x="5965090" y="3625369"/>
              <a:ext cx="911730" cy="400110"/>
            </a:xfrm>
            <a:prstGeom prst="rect">
              <a:avLst/>
            </a:prstGeom>
            <a:noFill/>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srgbClr val="00AEEF"/>
                  </a:solidFill>
                  <a:effectLst/>
                  <a:uLnTx/>
                  <a:uFillTx/>
                  <a:latin typeface="Arial" panose="020B0604020202020204"/>
                  <a:ea typeface="+mn-ea"/>
                  <a:cs typeface="+mn-cs"/>
                </a:rPr>
                <a:t>Public Launch</a:t>
              </a:r>
            </a:p>
          </p:txBody>
        </p:sp>
        <p:cxnSp>
          <p:nvCxnSpPr>
            <p:cNvPr id="100" name="Connector: Elbow 99">
              <a:extLst>
                <a:ext uri="{FF2B5EF4-FFF2-40B4-BE49-F238E27FC236}">
                  <a16:creationId xmlns:a16="http://schemas.microsoft.com/office/drawing/2014/main" id="{36765270-EF5B-41DC-B30D-37CE72E5E0A1}"/>
                </a:ext>
              </a:extLst>
            </p:cNvPr>
            <p:cNvCxnSpPr>
              <a:cxnSpLocks/>
              <a:stCxn id="107" idx="2"/>
              <a:endCxn id="95" idx="0"/>
            </p:cNvCxnSpPr>
            <p:nvPr/>
          </p:nvCxnSpPr>
          <p:spPr>
            <a:xfrm rot="16200000" flipH="1">
              <a:off x="6129605" y="3334019"/>
              <a:ext cx="372596" cy="210104"/>
            </a:xfrm>
            <a:prstGeom prst="bentConnector3">
              <a:avLst>
                <a:gd name="adj1" fmla="val 50000"/>
              </a:avLst>
            </a:prstGeom>
            <a:ln w="952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F1A6FBB-BEDF-42D5-AE28-2BB1883B4589}"/>
                </a:ext>
              </a:extLst>
            </p:cNvPr>
            <p:cNvSpPr txBox="1"/>
            <p:nvPr/>
          </p:nvSpPr>
          <p:spPr>
            <a:xfrm>
              <a:off x="5927414" y="3006552"/>
              <a:ext cx="566874" cy="246221"/>
            </a:xfrm>
            <a:prstGeom prst="rect">
              <a:avLst/>
            </a:prstGeom>
            <a:noFill/>
            <a:ln w="15875">
              <a:noFill/>
            </a:ln>
          </p:spPr>
          <p:txBody>
            <a:bodyPr wrap="square" rtlCol="0">
              <a:sp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EF8200"/>
                </a:solidFill>
                <a:effectLst/>
                <a:uLnTx/>
                <a:uFillTx/>
                <a:latin typeface="Arial" panose="020B0604020202020204"/>
                <a:ea typeface="+mn-ea"/>
                <a:cs typeface="+mn-cs"/>
              </a:endParaRPr>
            </a:p>
          </p:txBody>
        </p:sp>
        <p:pic>
          <p:nvPicPr>
            <p:cNvPr id="108" name="Graphic 107">
              <a:extLst>
                <a:ext uri="{FF2B5EF4-FFF2-40B4-BE49-F238E27FC236}">
                  <a16:creationId xmlns:a16="http://schemas.microsoft.com/office/drawing/2014/main" id="{8C46F3D7-D08B-44FA-8390-AEE904ADEE7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423102" y="4021995"/>
              <a:ext cx="246222" cy="246222"/>
            </a:xfrm>
            <a:prstGeom prst="rect">
              <a:avLst/>
            </a:prstGeom>
          </p:spPr>
        </p:pic>
        <p:pic>
          <p:nvPicPr>
            <p:cNvPr id="116" name="Graphic 115">
              <a:extLst>
                <a:ext uri="{FF2B5EF4-FFF2-40B4-BE49-F238E27FC236}">
                  <a16:creationId xmlns:a16="http://schemas.microsoft.com/office/drawing/2014/main" id="{AF33AA75-ED28-4719-A15D-D205072770BD}"/>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811102" y="1886869"/>
              <a:ext cx="246222" cy="246222"/>
            </a:xfrm>
            <a:prstGeom prst="rect">
              <a:avLst/>
            </a:prstGeom>
          </p:spPr>
        </p:pic>
        <p:pic>
          <p:nvPicPr>
            <p:cNvPr id="117" name="Graphic 116">
              <a:extLst>
                <a:ext uri="{FF2B5EF4-FFF2-40B4-BE49-F238E27FC236}">
                  <a16:creationId xmlns:a16="http://schemas.microsoft.com/office/drawing/2014/main" id="{E1C041DE-7C6A-4344-9D0C-33F67CBBF5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53121" y="655883"/>
              <a:ext cx="980845" cy="1055096"/>
            </a:xfrm>
            <a:prstGeom prst="rect">
              <a:avLst/>
            </a:prstGeom>
          </p:spPr>
        </p:pic>
        <p:pic>
          <p:nvPicPr>
            <p:cNvPr id="125" name="Graphic 124">
              <a:extLst>
                <a:ext uri="{FF2B5EF4-FFF2-40B4-BE49-F238E27FC236}">
                  <a16:creationId xmlns:a16="http://schemas.microsoft.com/office/drawing/2014/main" id="{DE8AE0BC-D3A7-409A-B3A3-A235A61114B5}"/>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8151098" y="3783367"/>
              <a:ext cx="246222" cy="246222"/>
            </a:xfrm>
            <a:prstGeom prst="rect">
              <a:avLst/>
            </a:prstGeom>
          </p:spPr>
        </p:pic>
        <p:pic>
          <p:nvPicPr>
            <p:cNvPr id="126" name="Graphic 125">
              <a:extLst>
                <a:ext uri="{FF2B5EF4-FFF2-40B4-BE49-F238E27FC236}">
                  <a16:creationId xmlns:a16="http://schemas.microsoft.com/office/drawing/2014/main" id="{CA57FF7F-DB21-43D8-92B2-7A0FE76AE488}"/>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6331814" y="4010582"/>
              <a:ext cx="246222" cy="246222"/>
            </a:xfrm>
            <a:prstGeom prst="rect">
              <a:avLst/>
            </a:prstGeom>
          </p:spPr>
        </p:pic>
        <p:sp>
          <p:nvSpPr>
            <p:cNvPr id="127" name="Rectangle: Rounded Corners 126">
              <a:extLst>
                <a:ext uri="{FF2B5EF4-FFF2-40B4-BE49-F238E27FC236}">
                  <a16:creationId xmlns:a16="http://schemas.microsoft.com/office/drawing/2014/main" id="{A8D1E8BA-0747-4C8C-9002-D968A774CE8F}"/>
                </a:ext>
              </a:extLst>
            </p:cNvPr>
            <p:cNvSpPr/>
            <p:nvPr/>
          </p:nvSpPr>
          <p:spPr>
            <a:xfrm>
              <a:off x="6201112" y="2472468"/>
              <a:ext cx="2910799" cy="84728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defRPr/>
              </a:pPr>
              <a:endParaRPr lang="en-GB" sz="900">
                <a:solidFill>
                  <a:prstClr val="black"/>
                </a:solidFill>
                <a:latin typeface="Calibri" panose="020F0502020204030204"/>
              </a:endParaRPr>
            </a:p>
          </p:txBody>
        </p:sp>
      </p:grpSp>
    </p:spTree>
    <p:extLst>
      <p:ext uri="{BB962C8B-B14F-4D97-AF65-F5344CB8AC3E}">
        <p14:creationId xmlns:p14="http://schemas.microsoft.com/office/powerpoint/2010/main" val="3169682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04728D-F014-45CA-BC3A-ED13C96BD866}"/>
              </a:ext>
            </a:extLst>
          </p:cNvPr>
          <p:cNvSpPr>
            <a:spLocks noGrp="1"/>
          </p:cNvSpPr>
          <p:nvPr>
            <p:ph type="title"/>
          </p:nvPr>
        </p:nvSpPr>
        <p:spPr>
          <a:xfrm>
            <a:off x="69848" y="92820"/>
            <a:ext cx="8390340" cy="338207"/>
          </a:xfrm>
        </p:spPr>
        <p:txBody>
          <a:bodyPr>
            <a:noAutofit/>
          </a:bodyPr>
          <a:lstStyle/>
          <a:p>
            <a:r>
              <a:rPr lang="en-GB" sz="2800" dirty="0">
                <a:solidFill>
                  <a:srgbClr val="003351"/>
                </a:solidFill>
              </a:rPr>
              <a:t>NDR Developments – </a:t>
            </a:r>
          </a:p>
        </p:txBody>
      </p:sp>
      <p:sp>
        <p:nvSpPr>
          <p:cNvPr id="54" name="Title 1">
            <a:extLst>
              <a:ext uri="{FF2B5EF4-FFF2-40B4-BE49-F238E27FC236}">
                <a16:creationId xmlns:a16="http://schemas.microsoft.com/office/drawing/2014/main" id="{8C96BC79-D8F5-4E27-9A08-3905AF129B2C}"/>
              </a:ext>
            </a:extLst>
          </p:cNvPr>
          <p:cNvSpPr txBox="1">
            <a:spLocks/>
          </p:cNvSpPr>
          <p:nvPr/>
        </p:nvSpPr>
        <p:spPr>
          <a:xfrm>
            <a:off x="3489792" y="97843"/>
            <a:ext cx="3003308" cy="329265"/>
          </a:xfrm>
        </p:spPr>
        <p:txBody>
          <a:bodyPr>
            <a:noAutofit/>
          </a:bodyPr>
          <a:lst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a:lstStyle>
          <a:p>
            <a:pPr defTabSz="914378"/>
            <a:r>
              <a:rPr lang="en-GB" sz="2800" dirty="0">
                <a:solidFill>
                  <a:srgbClr val="003351"/>
                </a:solidFill>
              </a:rPr>
              <a:t>– August 2021</a:t>
            </a:r>
          </a:p>
        </p:txBody>
      </p:sp>
      <p:grpSp>
        <p:nvGrpSpPr>
          <p:cNvPr id="2" name="Group 1" descr="Graphic showing the status of NDR Developments in August 2021">
            <a:extLst>
              <a:ext uri="{FF2B5EF4-FFF2-40B4-BE49-F238E27FC236}">
                <a16:creationId xmlns:a16="http://schemas.microsoft.com/office/drawing/2014/main" id="{76565D86-594A-4093-983E-A05F24A6D46C}"/>
              </a:ext>
            </a:extLst>
          </p:cNvPr>
          <p:cNvGrpSpPr/>
          <p:nvPr/>
        </p:nvGrpSpPr>
        <p:grpSpPr>
          <a:xfrm>
            <a:off x="-231" y="490637"/>
            <a:ext cx="9175491" cy="4589548"/>
            <a:chOff x="-231" y="490637"/>
            <a:chExt cx="9175491" cy="4589548"/>
          </a:xfrm>
        </p:grpSpPr>
        <p:cxnSp>
          <p:nvCxnSpPr>
            <p:cNvPr id="4" name="Straight Connector 3">
              <a:extLst>
                <a:ext uri="{FF2B5EF4-FFF2-40B4-BE49-F238E27FC236}">
                  <a16:creationId xmlns:a16="http://schemas.microsoft.com/office/drawing/2014/main" id="{0CB66062-3B3B-420F-9E1F-A74610E4FD49}"/>
                </a:ext>
              </a:extLst>
            </p:cNvPr>
            <p:cNvCxnSpPr>
              <a:cxnSpLocks/>
            </p:cNvCxnSpPr>
            <p:nvPr/>
          </p:nvCxnSpPr>
          <p:spPr>
            <a:xfrm flipH="1">
              <a:off x="0" y="14056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6803C4-F831-4991-95E5-D761DEB20C3F}"/>
                </a:ext>
              </a:extLst>
            </p:cNvPr>
            <p:cNvCxnSpPr>
              <a:cxnSpLocks/>
            </p:cNvCxnSpPr>
            <p:nvPr/>
          </p:nvCxnSpPr>
          <p:spPr>
            <a:xfrm flipH="1">
              <a:off x="-231" y="2364257"/>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9C5C8-F21E-405F-930C-A364DCC3A7A7}"/>
                </a:ext>
              </a:extLst>
            </p:cNvPr>
            <p:cNvCxnSpPr>
              <a:cxnSpLocks/>
            </p:cNvCxnSpPr>
            <p:nvPr/>
          </p:nvCxnSpPr>
          <p:spPr>
            <a:xfrm flipH="1">
              <a:off x="0" y="33025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BEF974-7959-4BA5-8E14-42943E3D8DD4}"/>
                </a:ext>
              </a:extLst>
            </p:cNvPr>
            <p:cNvCxnSpPr>
              <a:cxnSpLocks/>
            </p:cNvCxnSpPr>
            <p:nvPr/>
          </p:nvCxnSpPr>
          <p:spPr>
            <a:xfrm flipH="1">
              <a:off x="1331" y="432954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468512A-B1AF-4C06-8DFE-0A2428F506D3}"/>
                </a:ext>
              </a:extLst>
            </p:cNvPr>
            <p:cNvSpPr/>
            <p:nvPr/>
          </p:nvSpPr>
          <p:spPr>
            <a:xfrm>
              <a:off x="90659" y="1263128"/>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Wellbore SoR integration</a:t>
              </a:r>
            </a:p>
          </p:txBody>
        </p:sp>
        <p:sp>
          <p:nvSpPr>
            <p:cNvPr id="9" name="Rectangle: Rounded Corners 8">
              <a:extLst>
                <a:ext uri="{FF2B5EF4-FFF2-40B4-BE49-F238E27FC236}">
                  <a16:creationId xmlns:a16="http://schemas.microsoft.com/office/drawing/2014/main" id="{C62616CA-EBF1-471C-890A-4ED728B24097}"/>
                </a:ext>
              </a:extLst>
            </p:cNvPr>
            <p:cNvSpPr/>
            <p:nvPr/>
          </p:nvSpPr>
          <p:spPr>
            <a:xfrm>
              <a:off x="200089" y="1706849"/>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“Delta” Online Data Migration</a:t>
              </a:r>
            </a:p>
          </p:txBody>
        </p:sp>
        <p:sp>
          <p:nvSpPr>
            <p:cNvPr id="11" name="Rectangle: Rounded Corners 10">
              <a:extLst>
                <a:ext uri="{FF2B5EF4-FFF2-40B4-BE49-F238E27FC236}">
                  <a16:creationId xmlns:a16="http://schemas.microsoft.com/office/drawing/2014/main" id="{08FE755F-54DB-4E21-9F0D-F9564B4A67CF}"/>
                </a:ext>
              </a:extLst>
            </p:cNvPr>
            <p:cNvSpPr/>
            <p:nvPr/>
          </p:nvSpPr>
          <p:spPr>
            <a:xfrm>
              <a:off x="2617164" y="14655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Offline Data Ingress</a:t>
              </a:r>
            </a:p>
          </p:txBody>
        </p:sp>
        <p:sp>
          <p:nvSpPr>
            <p:cNvPr id="12" name="Rectangle: Rounded Corners 11">
              <a:extLst>
                <a:ext uri="{FF2B5EF4-FFF2-40B4-BE49-F238E27FC236}">
                  <a16:creationId xmlns:a16="http://schemas.microsoft.com/office/drawing/2014/main" id="{C66BC4D1-3876-4A75-92B6-F16F4FFD9CB3}"/>
                </a:ext>
              </a:extLst>
            </p:cNvPr>
            <p:cNvSpPr/>
            <p:nvPr/>
          </p:nvSpPr>
          <p:spPr>
            <a:xfrm>
              <a:off x="2234641" y="1896025"/>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Government Seismic Upload</a:t>
              </a:r>
            </a:p>
          </p:txBody>
        </p:sp>
        <p:sp>
          <p:nvSpPr>
            <p:cNvPr id="14" name="Rectangle: Rounded Corners 13">
              <a:extLst>
                <a:ext uri="{FF2B5EF4-FFF2-40B4-BE49-F238E27FC236}">
                  <a16:creationId xmlns:a16="http://schemas.microsoft.com/office/drawing/2014/main" id="{856C0E80-2490-43F2-848D-F9769BB22033}"/>
                </a:ext>
              </a:extLst>
            </p:cNvPr>
            <p:cNvSpPr/>
            <p:nvPr/>
          </p:nvSpPr>
          <p:spPr>
            <a:xfrm>
              <a:off x="2376741" y="243886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Enhance search e.g. in file text</a:t>
              </a:r>
            </a:p>
          </p:txBody>
        </p:sp>
        <p:sp>
          <p:nvSpPr>
            <p:cNvPr id="15" name="Rectangle: Rounded Corners 14">
              <a:extLst>
                <a:ext uri="{FF2B5EF4-FFF2-40B4-BE49-F238E27FC236}">
                  <a16:creationId xmlns:a16="http://schemas.microsoft.com/office/drawing/2014/main" id="{9D365364-803E-423A-92D5-49E31F3BD745}"/>
                </a:ext>
              </a:extLst>
            </p:cNvPr>
            <p:cNvSpPr/>
            <p:nvPr/>
          </p:nvSpPr>
          <p:spPr>
            <a:xfrm>
              <a:off x="4991446" y="25801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Query save and share etc.</a:t>
              </a:r>
            </a:p>
          </p:txBody>
        </p:sp>
        <p:sp>
          <p:nvSpPr>
            <p:cNvPr id="16" name="Rectangle: Rounded Corners 15">
              <a:extLst>
                <a:ext uri="{FF2B5EF4-FFF2-40B4-BE49-F238E27FC236}">
                  <a16:creationId xmlns:a16="http://schemas.microsoft.com/office/drawing/2014/main" id="{10C53E90-DB7C-4877-B561-DDF3FCA29F45}"/>
                </a:ext>
              </a:extLst>
            </p:cNvPr>
            <p:cNvSpPr/>
            <p:nvPr/>
          </p:nvSpPr>
          <p:spPr>
            <a:xfrm>
              <a:off x="1543084" y="269612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Web Service data access</a:t>
              </a:r>
            </a:p>
          </p:txBody>
        </p:sp>
        <p:sp>
          <p:nvSpPr>
            <p:cNvPr id="18" name="Rectangle: Rounded Corners 17">
              <a:extLst>
                <a:ext uri="{FF2B5EF4-FFF2-40B4-BE49-F238E27FC236}">
                  <a16:creationId xmlns:a16="http://schemas.microsoft.com/office/drawing/2014/main" id="{E87594FD-C63A-4495-AFA9-5FE0EE4DE956}"/>
                </a:ext>
              </a:extLst>
            </p:cNvPr>
            <p:cNvSpPr/>
            <p:nvPr/>
          </p:nvSpPr>
          <p:spPr>
            <a:xfrm>
              <a:off x="2407933" y="393871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MDR responses</a:t>
              </a:r>
            </a:p>
          </p:txBody>
        </p:sp>
        <p:sp>
          <p:nvSpPr>
            <p:cNvPr id="19" name="Rectangle: Rounded Corners 18">
              <a:extLst>
                <a:ext uri="{FF2B5EF4-FFF2-40B4-BE49-F238E27FC236}">
                  <a16:creationId xmlns:a16="http://schemas.microsoft.com/office/drawing/2014/main" id="{6866F206-718B-4B0F-8A74-7E49D32E5344}"/>
                </a:ext>
              </a:extLst>
            </p:cNvPr>
            <p:cNvSpPr/>
            <p:nvPr/>
          </p:nvSpPr>
          <p:spPr>
            <a:xfrm>
              <a:off x="1726803" y="348970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Missing Data Request </a:t>
              </a:r>
              <a:r>
                <a:rPr lang="en-GB" sz="900" dirty="0" err="1">
                  <a:solidFill>
                    <a:prstClr val="black"/>
                  </a:solidFill>
                  <a:latin typeface="Calibri" panose="020F0502020204030204"/>
                </a:rPr>
                <a:t>Mgt</a:t>
              </a:r>
              <a:endParaRPr lang="en-GB" sz="900" dirty="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A70ECBA0-E299-400A-93F5-88E8AF7168B6}"/>
                </a:ext>
              </a:extLst>
            </p:cNvPr>
            <p:cNvSpPr/>
            <p:nvPr/>
          </p:nvSpPr>
          <p:spPr>
            <a:xfrm>
              <a:off x="970265" y="391155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Review new inventories vs legacy settings</a:t>
              </a:r>
            </a:p>
          </p:txBody>
        </p:sp>
        <p:sp>
          <p:nvSpPr>
            <p:cNvPr id="23" name="Rectangle: Rounded Corners 22">
              <a:extLst>
                <a:ext uri="{FF2B5EF4-FFF2-40B4-BE49-F238E27FC236}">
                  <a16:creationId xmlns:a16="http://schemas.microsoft.com/office/drawing/2014/main" id="{CD3B1B46-9FF3-45EC-8B1F-036C2BCDF38E}"/>
                </a:ext>
              </a:extLst>
            </p:cNvPr>
            <p:cNvSpPr/>
            <p:nvPr/>
          </p:nvSpPr>
          <p:spPr>
            <a:xfrm>
              <a:off x="6430350" y="25017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enabled ML workflows</a:t>
              </a:r>
            </a:p>
          </p:txBody>
        </p:sp>
        <p:sp>
          <p:nvSpPr>
            <p:cNvPr id="24" name="Rectangle: Rounded Corners 23">
              <a:extLst>
                <a:ext uri="{FF2B5EF4-FFF2-40B4-BE49-F238E27FC236}">
                  <a16:creationId xmlns:a16="http://schemas.microsoft.com/office/drawing/2014/main" id="{EA05CBE4-E981-4819-A692-42F9B42109C2}"/>
                </a:ext>
              </a:extLst>
            </p:cNvPr>
            <p:cNvSpPr/>
            <p:nvPr/>
          </p:nvSpPr>
          <p:spPr>
            <a:xfrm>
              <a:off x="3441701" y="375611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ISP enabling workflows</a:t>
              </a:r>
            </a:p>
          </p:txBody>
        </p:sp>
        <p:sp>
          <p:nvSpPr>
            <p:cNvPr id="25" name="Rectangle: Rounded Corners 24">
              <a:extLst>
                <a:ext uri="{FF2B5EF4-FFF2-40B4-BE49-F238E27FC236}">
                  <a16:creationId xmlns:a16="http://schemas.microsoft.com/office/drawing/2014/main" id="{47BFD5CA-5490-444B-8494-584A5D9B1B73}"/>
                </a:ext>
              </a:extLst>
            </p:cNvPr>
            <p:cNvSpPr/>
            <p:nvPr/>
          </p:nvSpPr>
          <p:spPr>
            <a:xfrm>
              <a:off x="7650066" y="349828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CS Licence Data</a:t>
              </a:r>
            </a:p>
          </p:txBody>
        </p:sp>
        <p:sp>
          <p:nvSpPr>
            <p:cNvPr id="26" name="Rectangle: Rounded Corners 25">
              <a:extLst>
                <a:ext uri="{FF2B5EF4-FFF2-40B4-BE49-F238E27FC236}">
                  <a16:creationId xmlns:a16="http://schemas.microsoft.com/office/drawing/2014/main" id="{0AC70EEE-347B-4C48-B636-997D6C1A65B1}"/>
                </a:ext>
              </a:extLst>
            </p:cNvPr>
            <p:cNvSpPr/>
            <p:nvPr/>
          </p:nvSpPr>
          <p:spPr>
            <a:xfrm>
              <a:off x="3281249" y="28970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 of</a:t>
              </a:r>
            </a:p>
            <a:p>
              <a:pPr algn="ctr" defTabSz="685766">
                <a:defRPr/>
              </a:pPr>
              <a:r>
                <a:rPr lang="en-GB" sz="900" dirty="0">
                  <a:solidFill>
                    <a:prstClr val="black"/>
                  </a:solidFill>
                  <a:latin typeface="Calibri" panose="020F0502020204030204"/>
                </a:rPr>
                <a:t>Well Summary</a:t>
              </a:r>
            </a:p>
          </p:txBody>
        </p:sp>
        <p:sp>
          <p:nvSpPr>
            <p:cNvPr id="27" name="Rectangle: Rounded Corners 26">
              <a:extLst>
                <a:ext uri="{FF2B5EF4-FFF2-40B4-BE49-F238E27FC236}">
                  <a16:creationId xmlns:a16="http://schemas.microsoft.com/office/drawing/2014/main" id="{33D1DEEC-B340-4436-BFFB-BF0733BDF5B0}"/>
                </a:ext>
              </a:extLst>
            </p:cNvPr>
            <p:cNvSpPr/>
            <p:nvPr/>
          </p:nvSpPr>
          <p:spPr>
            <a:xfrm>
              <a:off x="3785512" y="2436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a:t>
              </a:r>
            </a:p>
            <a:p>
              <a:pPr algn="ctr" defTabSz="685766">
                <a:defRPr/>
              </a:pPr>
              <a:r>
                <a:rPr lang="en-GB" sz="900" dirty="0">
                  <a:solidFill>
                    <a:prstClr val="black"/>
                  </a:solidFill>
                  <a:latin typeface="Calibri" panose="020F0502020204030204"/>
                </a:rPr>
                <a:t>Seis Summary</a:t>
              </a:r>
            </a:p>
          </p:txBody>
        </p:sp>
        <p:sp>
          <p:nvSpPr>
            <p:cNvPr id="29" name="Rectangle: Rounded Corners 28">
              <a:extLst>
                <a:ext uri="{FF2B5EF4-FFF2-40B4-BE49-F238E27FC236}">
                  <a16:creationId xmlns:a16="http://schemas.microsoft.com/office/drawing/2014/main" id="{53BB16C2-B9A3-480E-A620-DB7EE26BF2B9}"/>
                </a:ext>
              </a:extLst>
            </p:cNvPr>
            <p:cNvSpPr/>
            <p:nvPr/>
          </p:nvSpPr>
          <p:spPr>
            <a:xfrm>
              <a:off x="4764481" y="51471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Non-seismic Geophysics</a:t>
              </a:r>
            </a:p>
          </p:txBody>
        </p:sp>
        <p:sp>
          <p:nvSpPr>
            <p:cNvPr id="30" name="Rectangle: Rounded Corners 29">
              <a:extLst>
                <a:ext uri="{FF2B5EF4-FFF2-40B4-BE49-F238E27FC236}">
                  <a16:creationId xmlns:a16="http://schemas.microsoft.com/office/drawing/2014/main" id="{A4E55890-8C45-47F8-B033-9F5B7C7A9FFA}"/>
                </a:ext>
              </a:extLst>
            </p:cNvPr>
            <p:cNvSpPr/>
            <p:nvPr/>
          </p:nvSpPr>
          <p:spPr>
            <a:xfrm>
              <a:off x="7755637" y="58190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“Other” </a:t>
              </a:r>
            </a:p>
            <a:p>
              <a:pPr algn="ctr" defTabSz="685766">
                <a:defRPr/>
              </a:pPr>
              <a:r>
                <a:rPr lang="en-GB" sz="900" dirty="0">
                  <a:solidFill>
                    <a:prstClr val="black"/>
                  </a:solidFill>
                  <a:latin typeface="Calibri" panose="020F0502020204030204"/>
                </a:rPr>
                <a:t>Licence Info</a:t>
              </a:r>
            </a:p>
          </p:txBody>
        </p:sp>
        <p:sp>
          <p:nvSpPr>
            <p:cNvPr id="31" name="Rectangle: Rounded Corners 30">
              <a:extLst>
                <a:ext uri="{FF2B5EF4-FFF2-40B4-BE49-F238E27FC236}">
                  <a16:creationId xmlns:a16="http://schemas.microsoft.com/office/drawing/2014/main" id="{7FF7D371-B7D0-4FA4-9EB8-F2CA8DF4BE00}"/>
                </a:ext>
              </a:extLst>
            </p:cNvPr>
            <p:cNvSpPr/>
            <p:nvPr/>
          </p:nvSpPr>
          <p:spPr>
            <a:xfrm>
              <a:off x="5724233" y="592541"/>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Field Info</a:t>
              </a:r>
            </a:p>
          </p:txBody>
        </p:sp>
        <p:sp>
          <p:nvSpPr>
            <p:cNvPr id="32" name="Rectangle: Rounded Corners 31">
              <a:extLst>
                <a:ext uri="{FF2B5EF4-FFF2-40B4-BE49-F238E27FC236}">
                  <a16:creationId xmlns:a16="http://schemas.microsoft.com/office/drawing/2014/main" id="{E504E27A-CD5E-48E1-8FF2-8A7DCAE021F1}"/>
                </a:ext>
              </a:extLst>
            </p:cNvPr>
            <p:cNvSpPr/>
            <p:nvPr/>
          </p:nvSpPr>
          <p:spPr>
            <a:xfrm>
              <a:off x="6570097" y="4906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Infrastructure Information</a:t>
              </a:r>
            </a:p>
          </p:txBody>
        </p:sp>
        <p:sp>
          <p:nvSpPr>
            <p:cNvPr id="33" name="Title 1">
              <a:extLst>
                <a:ext uri="{FF2B5EF4-FFF2-40B4-BE49-F238E27FC236}">
                  <a16:creationId xmlns:a16="http://schemas.microsoft.com/office/drawing/2014/main" id="{E40E33A9-71D0-4E02-8713-9BBA5F98E830}"/>
                </a:ext>
              </a:extLst>
            </p:cNvPr>
            <p:cNvSpPr txBox="1">
              <a:spLocks/>
            </p:cNvSpPr>
            <p:nvPr/>
          </p:nvSpPr>
          <p:spPr>
            <a:xfrm>
              <a:off x="6336010" y="1121099"/>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Reporting &amp; Collaboration</a:t>
              </a:r>
            </a:p>
          </p:txBody>
        </p:sp>
        <p:sp>
          <p:nvSpPr>
            <p:cNvPr id="34" name="Title 1">
              <a:extLst>
                <a:ext uri="{FF2B5EF4-FFF2-40B4-BE49-F238E27FC236}">
                  <a16:creationId xmlns:a16="http://schemas.microsoft.com/office/drawing/2014/main" id="{83CE938E-362D-400B-B504-A9BEA4FA9585}"/>
                </a:ext>
              </a:extLst>
            </p:cNvPr>
            <p:cNvSpPr txBox="1">
              <a:spLocks/>
            </p:cNvSpPr>
            <p:nvPr/>
          </p:nvSpPr>
          <p:spPr>
            <a:xfrm>
              <a:off x="5877050" y="2109686"/>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Initial</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Configuration</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&amp;</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Migration</a:t>
              </a:r>
            </a:p>
          </p:txBody>
        </p:sp>
        <p:sp>
          <p:nvSpPr>
            <p:cNvPr id="35" name="Title 1">
              <a:extLst>
                <a:ext uri="{FF2B5EF4-FFF2-40B4-BE49-F238E27FC236}">
                  <a16:creationId xmlns:a16="http://schemas.microsoft.com/office/drawing/2014/main" id="{39C34223-0F12-4B41-ACD0-654B6D837AB4}"/>
                </a:ext>
              </a:extLst>
            </p:cNvPr>
            <p:cNvSpPr txBox="1">
              <a:spLocks/>
            </p:cNvSpPr>
            <p:nvPr/>
          </p:nvSpPr>
          <p:spPr>
            <a:xfrm>
              <a:off x="7490551" y="3058769"/>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Accessibility</a:t>
              </a:r>
            </a:p>
          </p:txBody>
        </p:sp>
        <p:sp>
          <p:nvSpPr>
            <p:cNvPr id="36" name="Title 1">
              <a:extLst>
                <a:ext uri="{FF2B5EF4-FFF2-40B4-BE49-F238E27FC236}">
                  <a16:creationId xmlns:a16="http://schemas.microsoft.com/office/drawing/2014/main" id="{622B4402-4BC3-44B5-82D9-4D3EEE1559F2}"/>
                </a:ext>
              </a:extLst>
            </p:cNvPr>
            <p:cNvSpPr txBox="1">
              <a:spLocks/>
            </p:cNvSpPr>
            <p:nvPr/>
          </p:nvSpPr>
          <p:spPr>
            <a:xfrm>
              <a:off x="6789881" y="4084151"/>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003351"/>
                  </a:solidFill>
                  <a:latin typeface="HelveticaNeueLT Pro 45 Lt" panose="020B0403020202020204" pitchFamily="34" charset="0"/>
                </a:rPr>
                <a:t>Compliance</a:t>
              </a:r>
              <a:r>
                <a:rPr lang="en-GB" sz="1500" b="1" dirty="0">
                  <a:solidFill>
                    <a:srgbClr val="003351"/>
                  </a:solidFill>
                  <a:latin typeface="HelveticaNeueLT Pro 45 Lt" panose="020B0403020202020204" pitchFamily="34" charset="0"/>
                </a:rPr>
                <a:t> </a:t>
              </a:r>
              <a:r>
                <a:rPr lang="en-GB" sz="1500" dirty="0">
                  <a:solidFill>
                    <a:srgbClr val="003351"/>
                  </a:solidFill>
                  <a:latin typeface="HelveticaNeueLT Pro 45 Lt" panose="020B0403020202020204" pitchFamily="34" charset="0"/>
                </a:rPr>
                <a:t>Management</a:t>
              </a:r>
            </a:p>
          </p:txBody>
        </p:sp>
        <p:sp>
          <p:nvSpPr>
            <p:cNvPr id="37" name="Rectangle: Rounded Corners 36">
              <a:extLst>
                <a:ext uri="{FF2B5EF4-FFF2-40B4-BE49-F238E27FC236}">
                  <a16:creationId xmlns:a16="http://schemas.microsoft.com/office/drawing/2014/main" id="{1F5AD0DC-7661-4BC4-A2FA-0872AFC80B55}"/>
                </a:ext>
              </a:extLst>
            </p:cNvPr>
            <p:cNvSpPr/>
            <p:nvPr/>
          </p:nvSpPr>
          <p:spPr>
            <a:xfrm>
              <a:off x="4875868" y="109164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to Cloud Reporting</a:t>
              </a:r>
            </a:p>
          </p:txBody>
        </p:sp>
        <p:sp>
          <p:nvSpPr>
            <p:cNvPr id="38" name="Rectangle: Rounded Corners 37">
              <a:extLst>
                <a:ext uri="{FF2B5EF4-FFF2-40B4-BE49-F238E27FC236}">
                  <a16:creationId xmlns:a16="http://schemas.microsoft.com/office/drawing/2014/main" id="{F1D250DD-D653-4E05-A4E1-15E7D8E0340D}"/>
                </a:ext>
              </a:extLst>
            </p:cNvPr>
            <p:cNvSpPr/>
            <p:nvPr/>
          </p:nvSpPr>
          <p:spPr>
            <a:xfrm>
              <a:off x="1696709" y="600950"/>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Entitlements to Protected Information</a:t>
              </a:r>
            </a:p>
          </p:txBody>
        </p:sp>
        <p:sp>
          <p:nvSpPr>
            <p:cNvPr id="39" name="Rectangle: Rounded Corners 38">
              <a:extLst>
                <a:ext uri="{FF2B5EF4-FFF2-40B4-BE49-F238E27FC236}">
                  <a16:creationId xmlns:a16="http://schemas.microsoft.com/office/drawing/2014/main" id="{4F72309C-EA3C-4A45-854F-376522BC43FA}"/>
                </a:ext>
              </a:extLst>
            </p:cNvPr>
            <p:cNvSpPr/>
            <p:nvPr/>
          </p:nvSpPr>
          <p:spPr>
            <a:xfrm>
              <a:off x="928171" y="324218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Completeness Management</a:t>
              </a:r>
            </a:p>
          </p:txBody>
        </p:sp>
        <p:sp>
          <p:nvSpPr>
            <p:cNvPr id="40" name="Rectangle: Rounded Corners 39">
              <a:extLst>
                <a:ext uri="{FF2B5EF4-FFF2-40B4-BE49-F238E27FC236}">
                  <a16:creationId xmlns:a16="http://schemas.microsoft.com/office/drawing/2014/main" id="{DC4F5D3A-94D3-4777-905E-8FCDE43EF6D4}"/>
                </a:ext>
              </a:extLst>
            </p:cNvPr>
            <p:cNvSpPr/>
            <p:nvPr/>
          </p:nvSpPr>
          <p:spPr>
            <a:xfrm>
              <a:off x="6002112" y="3355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Samples Catalogue Integration</a:t>
              </a:r>
            </a:p>
          </p:txBody>
        </p:sp>
        <p:grpSp>
          <p:nvGrpSpPr>
            <p:cNvPr id="42" name="Group 41">
              <a:extLst>
                <a:ext uri="{FF2B5EF4-FFF2-40B4-BE49-F238E27FC236}">
                  <a16:creationId xmlns:a16="http://schemas.microsoft.com/office/drawing/2014/main" id="{BA4801A1-B062-42B3-B90A-C5F6F4005E89}"/>
                </a:ext>
              </a:extLst>
            </p:cNvPr>
            <p:cNvGrpSpPr/>
            <p:nvPr/>
          </p:nvGrpSpPr>
          <p:grpSpPr>
            <a:xfrm>
              <a:off x="7350804" y="4395304"/>
              <a:ext cx="1518977" cy="684881"/>
              <a:chOff x="7473027" y="5838599"/>
              <a:chExt cx="2025302" cy="913175"/>
            </a:xfrm>
            <a:solidFill>
              <a:srgbClr val="FFFFFF"/>
            </a:solidFill>
          </p:grpSpPr>
          <p:sp>
            <p:nvSpPr>
              <p:cNvPr id="43" name="Rectangle: Rounded Corners 42">
                <a:extLst>
                  <a:ext uri="{FF2B5EF4-FFF2-40B4-BE49-F238E27FC236}">
                    <a16:creationId xmlns:a16="http://schemas.microsoft.com/office/drawing/2014/main" id="{55A9D099-4126-405A-A493-B223671E92CF}"/>
                  </a:ext>
                </a:extLst>
              </p:cNvPr>
              <p:cNvSpPr/>
              <p:nvPr/>
            </p:nvSpPr>
            <p:spPr>
              <a:xfrm>
                <a:off x="7473027" y="5838599"/>
                <a:ext cx="2025302" cy="913175"/>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B96BF859-0D29-41EE-A3FA-C09051F0FB87}"/>
                  </a:ext>
                </a:extLst>
              </p:cNvPr>
              <p:cNvSpPr/>
              <p:nvPr/>
            </p:nvSpPr>
            <p:spPr>
              <a:xfrm>
                <a:off x="7879514" y="5920097"/>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Complete</a:t>
                </a:r>
              </a:p>
            </p:txBody>
          </p:sp>
          <p:sp>
            <p:nvSpPr>
              <p:cNvPr id="45" name="Rectangle: Rounded Corners 44">
                <a:extLst>
                  <a:ext uri="{FF2B5EF4-FFF2-40B4-BE49-F238E27FC236}">
                    <a16:creationId xmlns:a16="http://schemas.microsoft.com/office/drawing/2014/main" id="{96CAB8ED-3328-4B89-A685-83CF881D0908}"/>
                  </a:ext>
                </a:extLst>
              </p:cNvPr>
              <p:cNvSpPr/>
              <p:nvPr/>
            </p:nvSpPr>
            <p:spPr>
              <a:xfrm>
                <a:off x="7879514" y="6200094"/>
                <a:ext cx="1525281"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In progress</a:t>
                </a:r>
                <a:endParaRPr lang="en-GB" sz="900" u="sng" dirty="0">
                  <a:solidFill>
                    <a:prstClr val="black"/>
                  </a:solidFill>
                  <a:latin typeface="Calibri" panose="020F0502020204030204"/>
                </a:endParaRPr>
              </a:p>
            </p:txBody>
          </p:sp>
          <p:sp>
            <p:nvSpPr>
              <p:cNvPr id="46" name="Rectangle: Rounded Corners 45">
                <a:extLst>
                  <a:ext uri="{FF2B5EF4-FFF2-40B4-BE49-F238E27FC236}">
                    <a16:creationId xmlns:a16="http://schemas.microsoft.com/office/drawing/2014/main" id="{E597A8CF-19BC-444B-8B66-B65CC1E14857}"/>
                  </a:ext>
                </a:extLst>
              </p:cNvPr>
              <p:cNvSpPr/>
              <p:nvPr/>
            </p:nvSpPr>
            <p:spPr>
              <a:xfrm>
                <a:off x="7879514" y="6477630"/>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Not in progress</a:t>
                </a:r>
              </a:p>
            </p:txBody>
          </p:sp>
          <p:sp>
            <p:nvSpPr>
              <p:cNvPr id="47" name="Rectangle: Rounded Corners 46">
                <a:extLst>
                  <a:ext uri="{FF2B5EF4-FFF2-40B4-BE49-F238E27FC236}">
                    <a16:creationId xmlns:a16="http://schemas.microsoft.com/office/drawing/2014/main" id="{08E10FA5-FC3A-49F8-9EB1-25DC991FA779}"/>
                  </a:ext>
                </a:extLst>
              </p:cNvPr>
              <p:cNvSpPr/>
              <p:nvPr/>
            </p:nvSpPr>
            <p:spPr>
              <a:xfrm>
                <a:off x="7577344" y="5913326"/>
                <a:ext cx="302170" cy="212056"/>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E555C534-CDBF-416A-A430-0FE096F35BC8}"/>
                  </a:ext>
                </a:extLst>
              </p:cNvPr>
              <p:cNvSpPr/>
              <p:nvPr/>
            </p:nvSpPr>
            <p:spPr>
              <a:xfrm>
                <a:off x="7577344" y="6192537"/>
                <a:ext cx="302170" cy="212056"/>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id="{4D2FE3EF-5FF2-49DB-B041-FB6F02A43A05}"/>
                  </a:ext>
                </a:extLst>
              </p:cNvPr>
              <p:cNvSpPr/>
              <p:nvPr/>
            </p:nvSpPr>
            <p:spPr>
              <a:xfrm>
                <a:off x="7577344" y="6479319"/>
                <a:ext cx="302170" cy="212056"/>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grpSp>
        <p:sp>
          <p:nvSpPr>
            <p:cNvPr id="28" name="Rectangle: Rounded Corners 27">
              <a:extLst>
                <a:ext uri="{FF2B5EF4-FFF2-40B4-BE49-F238E27FC236}">
                  <a16:creationId xmlns:a16="http://schemas.microsoft.com/office/drawing/2014/main" id="{239CAC2B-EB87-4707-9CA2-5E08AE1D3F2A}"/>
                </a:ext>
              </a:extLst>
            </p:cNvPr>
            <p:cNvSpPr/>
            <p:nvPr/>
          </p:nvSpPr>
          <p:spPr>
            <a:xfrm>
              <a:off x="932032" y="80019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Seismic Survey System of Record</a:t>
              </a:r>
            </a:p>
          </p:txBody>
        </p:sp>
        <p:sp>
          <p:nvSpPr>
            <p:cNvPr id="21" name="Rectangle: Rounded Corners 20">
              <a:extLst>
                <a:ext uri="{FF2B5EF4-FFF2-40B4-BE49-F238E27FC236}">
                  <a16:creationId xmlns:a16="http://schemas.microsoft.com/office/drawing/2014/main" id="{4C8384C2-59EE-4FA6-B397-04D14361F601}"/>
                </a:ext>
              </a:extLst>
            </p:cNvPr>
            <p:cNvSpPr/>
            <p:nvPr/>
          </p:nvSpPr>
          <p:spPr>
            <a:xfrm>
              <a:off x="129540" y="362800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compliance in data reporting</a:t>
              </a:r>
            </a:p>
          </p:txBody>
        </p:sp>
        <p:sp>
          <p:nvSpPr>
            <p:cNvPr id="22" name="Rectangle: Rounded Corners 21">
              <a:extLst>
                <a:ext uri="{FF2B5EF4-FFF2-40B4-BE49-F238E27FC236}">
                  <a16:creationId xmlns:a16="http://schemas.microsoft.com/office/drawing/2014/main" id="{AC8B0A1A-2F29-40C9-BF60-C4FB8ADF5EA4}"/>
                </a:ext>
              </a:extLst>
            </p:cNvPr>
            <p:cNvSpPr/>
            <p:nvPr/>
          </p:nvSpPr>
          <p:spPr>
            <a:xfrm>
              <a:off x="492087" y="2276081"/>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Single File Download</a:t>
              </a:r>
            </a:p>
          </p:txBody>
        </p:sp>
        <p:sp>
          <p:nvSpPr>
            <p:cNvPr id="13" name="Rectangle: Rounded Corners 12">
              <a:extLst>
                <a:ext uri="{FF2B5EF4-FFF2-40B4-BE49-F238E27FC236}">
                  <a16:creationId xmlns:a16="http://schemas.microsoft.com/office/drawing/2014/main" id="{2E52C8BD-685F-4729-A288-7C3B043442AB}"/>
                </a:ext>
              </a:extLst>
            </p:cNvPr>
            <p:cNvSpPr/>
            <p:nvPr/>
          </p:nvSpPr>
          <p:spPr>
            <a:xfrm>
              <a:off x="1617535" y="127749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User Edit to item metadata</a:t>
              </a:r>
            </a:p>
          </p:txBody>
        </p:sp>
        <p:sp>
          <p:nvSpPr>
            <p:cNvPr id="17" name="Rectangle: Rounded Corners 16">
              <a:extLst>
                <a:ext uri="{FF2B5EF4-FFF2-40B4-BE49-F238E27FC236}">
                  <a16:creationId xmlns:a16="http://schemas.microsoft.com/office/drawing/2014/main" id="{17792A22-8BD2-4809-8D1A-79B7A86CD3F9}"/>
                </a:ext>
              </a:extLst>
            </p:cNvPr>
            <p:cNvSpPr/>
            <p:nvPr/>
          </p:nvSpPr>
          <p:spPr>
            <a:xfrm>
              <a:off x="1188207" y="1733060"/>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load to  “ownerless” Project ID</a:t>
              </a:r>
            </a:p>
          </p:txBody>
        </p:sp>
        <p:sp>
          <p:nvSpPr>
            <p:cNvPr id="55" name="Rectangle: Rounded Corners 54">
              <a:extLst>
                <a:ext uri="{FF2B5EF4-FFF2-40B4-BE49-F238E27FC236}">
                  <a16:creationId xmlns:a16="http://schemas.microsoft.com/office/drawing/2014/main" id="{26B100D3-B8B5-42D1-9B1F-7E0B30B68ED2}"/>
                </a:ext>
              </a:extLst>
            </p:cNvPr>
            <p:cNvSpPr/>
            <p:nvPr/>
          </p:nvSpPr>
          <p:spPr>
            <a:xfrm>
              <a:off x="1820412" y="4894992"/>
              <a:ext cx="688844" cy="1308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Higher</a:t>
              </a:r>
            </a:p>
          </p:txBody>
        </p:sp>
        <p:cxnSp>
          <p:nvCxnSpPr>
            <p:cNvPr id="56" name="Straight Connector 55">
              <a:extLst>
                <a:ext uri="{FF2B5EF4-FFF2-40B4-BE49-F238E27FC236}">
                  <a16:creationId xmlns:a16="http://schemas.microsoft.com/office/drawing/2014/main" id="{E3B90958-2D08-463E-B52E-8705D2E3C5D1}"/>
                </a:ext>
              </a:extLst>
            </p:cNvPr>
            <p:cNvCxnSpPr>
              <a:cxnSpLocks/>
            </p:cNvCxnSpPr>
            <p:nvPr/>
          </p:nvCxnSpPr>
          <p:spPr>
            <a:xfrm flipH="1">
              <a:off x="2475921" y="4957024"/>
              <a:ext cx="4088268" cy="6782"/>
            </a:xfrm>
            <a:prstGeom prst="line">
              <a:avLst/>
            </a:prstGeom>
            <a:ln>
              <a:solidFill>
                <a:srgbClr val="00335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9BD160A6-618A-4334-B798-D2606F3970E9}"/>
                </a:ext>
              </a:extLst>
            </p:cNvPr>
            <p:cNvSpPr/>
            <p:nvPr/>
          </p:nvSpPr>
          <p:spPr>
            <a:xfrm>
              <a:off x="3850421" y="4868756"/>
              <a:ext cx="1437339" cy="17167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Relative Priority</a:t>
              </a:r>
            </a:p>
          </p:txBody>
        </p:sp>
        <p:sp>
          <p:nvSpPr>
            <p:cNvPr id="58" name="Rectangle: Rounded Corners 57">
              <a:extLst>
                <a:ext uri="{FF2B5EF4-FFF2-40B4-BE49-F238E27FC236}">
                  <a16:creationId xmlns:a16="http://schemas.microsoft.com/office/drawing/2014/main" id="{DE7B5FE2-6558-4DCA-8CD1-5375FBE0C0D9}"/>
                </a:ext>
              </a:extLst>
            </p:cNvPr>
            <p:cNvSpPr/>
            <p:nvPr/>
          </p:nvSpPr>
          <p:spPr>
            <a:xfrm>
              <a:off x="6579219" y="4868756"/>
              <a:ext cx="650686" cy="1663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Lower</a:t>
              </a:r>
            </a:p>
          </p:txBody>
        </p:sp>
        <p:sp>
          <p:nvSpPr>
            <p:cNvPr id="59" name="Rectangle: Rounded Corners 58">
              <a:extLst>
                <a:ext uri="{FF2B5EF4-FFF2-40B4-BE49-F238E27FC236}">
                  <a16:creationId xmlns:a16="http://schemas.microsoft.com/office/drawing/2014/main" id="{0EB5FEBD-46D9-42AB-AB08-406F61EEDB74}"/>
                </a:ext>
              </a:extLst>
            </p:cNvPr>
            <p:cNvSpPr/>
            <p:nvPr/>
          </p:nvSpPr>
          <p:spPr>
            <a:xfrm>
              <a:off x="547016" y="269137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Interface Accessibility</a:t>
              </a:r>
            </a:p>
          </p:txBody>
        </p:sp>
      </p:grpSp>
    </p:spTree>
    <p:extLst>
      <p:ext uri="{BB962C8B-B14F-4D97-AF65-F5344CB8AC3E}">
        <p14:creationId xmlns:p14="http://schemas.microsoft.com/office/powerpoint/2010/main" val="59737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04728D-F014-45CA-BC3A-ED13C96BD866}"/>
              </a:ext>
            </a:extLst>
          </p:cNvPr>
          <p:cNvSpPr>
            <a:spLocks noGrp="1"/>
          </p:cNvSpPr>
          <p:nvPr>
            <p:ph type="title"/>
          </p:nvPr>
        </p:nvSpPr>
        <p:spPr>
          <a:xfrm>
            <a:off x="55793" y="95978"/>
            <a:ext cx="8263709" cy="338207"/>
          </a:xfrm>
        </p:spPr>
        <p:txBody>
          <a:bodyPr>
            <a:noAutofit/>
          </a:bodyPr>
          <a:lstStyle/>
          <a:p>
            <a:r>
              <a:rPr lang="en-GB" sz="2800" dirty="0">
                <a:solidFill>
                  <a:srgbClr val="003351"/>
                </a:solidFill>
              </a:rPr>
              <a:t>NDR Developments – September 2021</a:t>
            </a:r>
          </a:p>
        </p:txBody>
      </p:sp>
      <p:grpSp>
        <p:nvGrpSpPr>
          <p:cNvPr id="2" name="Group 1" descr="Graphic showing the status of NDR Developments in September 2021">
            <a:extLst>
              <a:ext uri="{FF2B5EF4-FFF2-40B4-BE49-F238E27FC236}">
                <a16:creationId xmlns:a16="http://schemas.microsoft.com/office/drawing/2014/main" id="{D4075A63-9118-4E46-8EF7-FF09DA2E86D7}"/>
              </a:ext>
            </a:extLst>
          </p:cNvPr>
          <p:cNvGrpSpPr/>
          <p:nvPr/>
        </p:nvGrpSpPr>
        <p:grpSpPr>
          <a:xfrm>
            <a:off x="-231" y="490637"/>
            <a:ext cx="9175491" cy="4589548"/>
            <a:chOff x="-231" y="490637"/>
            <a:chExt cx="9175491" cy="4589548"/>
          </a:xfrm>
        </p:grpSpPr>
        <p:cxnSp>
          <p:nvCxnSpPr>
            <p:cNvPr id="4" name="Straight Connector 3">
              <a:extLst>
                <a:ext uri="{FF2B5EF4-FFF2-40B4-BE49-F238E27FC236}">
                  <a16:creationId xmlns:a16="http://schemas.microsoft.com/office/drawing/2014/main" id="{0CB66062-3B3B-420F-9E1F-A74610E4FD49}"/>
                </a:ext>
              </a:extLst>
            </p:cNvPr>
            <p:cNvCxnSpPr>
              <a:cxnSpLocks/>
            </p:cNvCxnSpPr>
            <p:nvPr/>
          </p:nvCxnSpPr>
          <p:spPr>
            <a:xfrm flipH="1">
              <a:off x="0" y="14056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6803C4-F831-4991-95E5-D761DEB20C3F}"/>
                </a:ext>
              </a:extLst>
            </p:cNvPr>
            <p:cNvCxnSpPr>
              <a:cxnSpLocks/>
            </p:cNvCxnSpPr>
            <p:nvPr/>
          </p:nvCxnSpPr>
          <p:spPr>
            <a:xfrm flipH="1">
              <a:off x="-231" y="2364257"/>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9C5C8-F21E-405F-930C-A364DCC3A7A7}"/>
                </a:ext>
              </a:extLst>
            </p:cNvPr>
            <p:cNvCxnSpPr>
              <a:cxnSpLocks/>
            </p:cNvCxnSpPr>
            <p:nvPr/>
          </p:nvCxnSpPr>
          <p:spPr>
            <a:xfrm flipH="1">
              <a:off x="0" y="33025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BEF974-7959-4BA5-8E14-42943E3D8DD4}"/>
                </a:ext>
              </a:extLst>
            </p:cNvPr>
            <p:cNvCxnSpPr>
              <a:cxnSpLocks/>
            </p:cNvCxnSpPr>
            <p:nvPr/>
          </p:nvCxnSpPr>
          <p:spPr>
            <a:xfrm flipH="1">
              <a:off x="1331" y="432954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468512A-B1AF-4C06-8DFE-0A2428F506D3}"/>
                </a:ext>
              </a:extLst>
            </p:cNvPr>
            <p:cNvSpPr/>
            <p:nvPr/>
          </p:nvSpPr>
          <p:spPr>
            <a:xfrm>
              <a:off x="90659" y="1263128"/>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Wellbore SoR integration</a:t>
              </a:r>
            </a:p>
          </p:txBody>
        </p:sp>
        <p:sp>
          <p:nvSpPr>
            <p:cNvPr id="9" name="Rectangle: Rounded Corners 8">
              <a:extLst>
                <a:ext uri="{FF2B5EF4-FFF2-40B4-BE49-F238E27FC236}">
                  <a16:creationId xmlns:a16="http://schemas.microsoft.com/office/drawing/2014/main" id="{C62616CA-EBF1-471C-890A-4ED728B24097}"/>
                </a:ext>
              </a:extLst>
            </p:cNvPr>
            <p:cNvSpPr/>
            <p:nvPr/>
          </p:nvSpPr>
          <p:spPr>
            <a:xfrm>
              <a:off x="200089" y="1706849"/>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“Delta” Online Data Migration</a:t>
              </a:r>
            </a:p>
          </p:txBody>
        </p:sp>
        <p:sp>
          <p:nvSpPr>
            <p:cNvPr id="11" name="Rectangle: Rounded Corners 10">
              <a:extLst>
                <a:ext uri="{FF2B5EF4-FFF2-40B4-BE49-F238E27FC236}">
                  <a16:creationId xmlns:a16="http://schemas.microsoft.com/office/drawing/2014/main" id="{08FE755F-54DB-4E21-9F0D-F9564B4A67CF}"/>
                </a:ext>
              </a:extLst>
            </p:cNvPr>
            <p:cNvSpPr/>
            <p:nvPr/>
          </p:nvSpPr>
          <p:spPr>
            <a:xfrm>
              <a:off x="2617164" y="14655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Offline Data Ingress</a:t>
              </a:r>
            </a:p>
          </p:txBody>
        </p:sp>
        <p:sp>
          <p:nvSpPr>
            <p:cNvPr id="12" name="Rectangle: Rounded Corners 11">
              <a:extLst>
                <a:ext uri="{FF2B5EF4-FFF2-40B4-BE49-F238E27FC236}">
                  <a16:creationId xmlns:a16="http://schemas.microsoft.com/office/drawing/2014/main" id="{C66BC4D1-3876-4A75-92B6-F16F4FFD9CB3}"/>
                </a:ext>
              </a:extLst>
            </p:cNvPr>
            <p:cNvSpPr/>
            <p:nvPr/>
          </p:nvSpPr>
          <p:spPr>
            <a:xfrm>
              <a:off x="2234641" y="1896025"/>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Government Seismic Upload</a:t>
              </a:r>
            </a:p>
          </p:txBody>
        </p:sp>
        <p:sp>
          <p:nvSpPr>
            <p:cNvPr id="14" name="Rectangle: Rounded Corners 13">
              <a:extLst>
                <a:ext uri="{FF2B5EF4-FFF2-40B4-BE49-F238E27FC236}">
                  <a16:creationId xmlns:a16="http://schemas.microsoft.com/office/drawing/2014/main" id="{856C0E80-2490-43F2-848D-F9769BB22033}"/>
                </a:ext>
              </a:extLst>
            </p:cNvPr>
            <p:cNvSpPr/>
            <p:nvPr/>
          </p:nvSpPr>
          <p:spPr>
            <a:xfrm>
              <a:off x="2376741" y="243886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Enhance search e.g. in file text</a:t>
              </a:r>
            </a:p>
          </p:txBody>
        </p:sp>
        <p:sp>
          <p:nvSpPr>
            <p:cNvPr id="15" name="Rectangle: Rounded Corners 14">
              <a:extLst>
                <a:ext uri="{FF2B5EF4-FFF2-40B4-BE49-F238E27FC236}">
                  <a16:creationId xmlns:a16="http://schemas.microsoft.com/office/drawing/2014/main" id="{9D365364-803E-423A-92D5-49E31F3BD745}"/>
                </a:ext>
              </a:extLst>
            </p:cNvPr>
            <p:cNvSpPr/>
            <p:nvPr/>
          </p:nvSpPr>
          <p:spPr>
            <a:xfrm>
              <a:off x="4991446" y="25801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Query save and share etc.</a:t>
              </a:r>
            </a:p>
          </p:txBody>
        </p:sp>
        <p:sp>
          <p:nvSpPr>
            <p:cNvPr id="16" name="Rectangle: Rounded Corners 15">
              <a:extLst>
                <a:ext uri="{FF2B5EF4-FFF2-40B4-BE49-F238E27FC236}">
                  <a16:creationId xmlns:a16="http://schemas.microsoft.com/office/drawing/2014/main" id="{10C53E90-DB7C-4877-B561-DDF3FCA29F45}"/>
                </a:ext>
              </a:extLst>
            </p:cNvPr>
            <p:cNvSpPr/>
            <p:nvPr/>
          </p:nvSpPr>
          <p:spPr>
            <a:xfrm>
              <a:off x="1543084" y="269612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Web Service data access</a:t>
              </a:r>
            </a:p>
          </p:txBody>
        </p:sp>
        <p:sp>
          <p:nvSpPr>
            <p:cNvPr id="18" name="Rectangle: Rounded Corners 17">
              <a:extLst>
                <a:ext uri="{FF2B5EF4-FFF2-40B4-BE49-F238E27FC236}">
                  <a16:creationId xmlns:a16="http://schemas.microsoft.com/office/drawing/2014/main" id="{E87594FD-C63A-4495-AFA9-5FE0EE4DE956}"/>
                </a:ext>
              </a:extLst>
            </p:cNvPr>
            <p:cNvSpPr/>
            <p:nvPr/>
          </p:nvSpPr>
          <p:spPr>
            <a:xfrm>
              <a:off x="2407933" y="393871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MDR responses</a:t>
              </a:r>
            </a:p>
          </p:txBody>
        </p:sp>
        <p:sp>
          <p:nvSpPr>
            <p:cNvPr id="19" name="Rectangle: Rounded Corners 18">
              <a:extLst>
                <a:ext uri="{FF2B5EF4-FFF2-40B4-BE49-F238E27FC236}">
                  <a16:creationId xmlns:a16="http://schemas.microsoft.com/office/drawing/2014/main" id="{6866F206-718B-4B0F-8A74-7E49D32E5344}"/>
                </a:ext>
              </a:extLst>
            </p:cNvPr>
            <p:cNvSpPr/>
            <p:nvPr/>
          </p:nvSpPr>
          <p:spPr>
            <a:xfrm>
              <a:off x="1726803" y="348970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Missing Data Request </a:t>
              </a:r>
              <a:r>
                <a:rPr lang="en-GB" sz="900" dirty="0" err="1">
                  <a:solidFill>
                    <a:prstClr val="black"/>
                  </a:solidFill>
                  <a:latin typeface="Calibri" panose="020F0502020204030204"/>
                </a:rPr>
                <a:t>Mgt</a:t>
              </a:r>
              <a:endParaRPr lang="en-GB" sz="900" dirty="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A70ECBA0-E299-400A-93F5-88E8AF7168B6}"/>
                </a:ext>
              </a:extLst>
            </p:cNvPr>
            <p:cNvSpPr/>
            <p:nvPr/>
          </p:nvSpPr>
          <p:spPr>
            <a:xfrm>
              <a:off x="970265" y="391155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Review new inventories vs legacy settings</a:t>
              </a:r>
            </a:p>
          </p:txBody>
        </p:sp>
        <p:sp>
          <p:nvSpPr>
            <p:cNvPr id="23" name="Rectangle: Rounded Corners 22">
              <a:extLst>
                <a:ext uri="{FF2B5EF4-FFF2-40B4-BE49-F238E27FC236}">
                  <a16:creationId xmlns:a16="http://schemas.microsoft.com/office/drawing/2014/main" id="{CD3B1B46-9FF3-45EC-8B1F-036C2BCDF38E}"/>
                </a:ext>
              </a:extLst>
            </p:cNvPr>
            <p:cNvSpPr/>
            <p:nvPr/>
          </p:nvSpPr>
          <p:spPr>
            <a:xfrm>
              <a:off x="6430350" y="25017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enabled ML workflows</a:t>
              </a:r>
            </a:p>
          </p:txBody>
        </p:sp>
        <p:sp>
          <p:nvSpPr>
            <p:cNvPr id="24" name="Rectangle: Rounded Corners 23">
              <a:extLst>
                <a:ext uri="{FF2B5EF4-FFF2-40B4-BE49-F238E27FC236}">
                  <a16:creationId xmlns:a16="http://schemas.microsoft.com/office/drawing/2014/main" id="{EA05CBE4-E981-4819-A692-42F9B42109C2}"/>
                </a:ext>
              </a:extLst>
            </p:cNvPr>
            <p:cNvSpPr/>
            <p:nvPr/>
          </p:nvSpPr>
          <p:spPr>
            <a:xfrm>
              <a:off x="3441701" y="375611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ISP enabling workflows</a:t>
              </a:r>
            </a:p>
          </p:txBody>
        </p:sp>
        <p:sp>
          <p:nvSpPr>
            <p:cNvPr id="25" name="Rectangle: Rounded Corners 24">
              <a:extLst>
                <a:ext uri="{FF2B5EF4-FFF2-40B4-BE49-F238E27FC236}">
                  <a16:creationId xmlns:a16="http://schemas.microsoft.com/office/drawing/2014/main" id="{47BFD5CA-5490-444B-8494-584A5D9B1B73}"/>
                </a:ext>
              </a:extLst>
            </p:cNvPr>
            <p:cNvSpPr/>
            <p:nvPr/>
          </p:nvSpPr>
          <p:spPr>
            <a:xfrm>
              <a:off x="7650066" y="349828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CS Licence Data</a:t>
              </a:r>
            </a:p>
          </p:txBody>
        </p:sp>
        <p:sp>
          <p:nvSpPr>
            <p:cNvPr id="26" name="Rectangle: Rounded Corners 25">
              <a:extLst>
                <a:ext uri="{FF2B5EF4-FFF2-40B4-BE49-F238E27FC236}">
                  <a16:creationId xmlns:a16="http://schemas.microsoft.com/office/drawing/2014/main" id="{0AC70EEE-347B-4C48-B636-997D6C1A65B1}"/>
                </a:ext>
              </a:extLst>
            </p:cNvPr>
            <p:cNvSpPr/>
            <p:nvPr/>
          </p:nvSpPr>
          <p:spPr>
            <a:xfrm>
              <a:off x="3281249" y="28970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 of</a:t>
              </a:r>
            </a:p>
            <a:p>
              <a:pPr algn="ctr" defTabSz="685766">
                <a:defRPr/>
              </a:pPr>
              <a:r>
                <a:rPr lang="en-GB" sz="900" dirty="0">
                  <a:solidFill>
                    <a:prstClr val="black"/>
                  </a:solidFill>
                  <a:latin typeface="Calibri" panose="020F0502020204030204"/>
                </a:rPr>
                <a:t>Well Summary</a:t>
              </a:r>
            </a:p>
          </p:txBody>
        </p:sp>
        <p:sp>
          <p:nvSpPr>
            <p:cNvPr id="27" name="Rectangle: Rounded Corners 26">
              <a:extLst>
                <a:ext uri="{FF2B5EF4-FFF2-40B4-BE49-F238E27FC236}">
                  <a16:creationId xmlns:a16="http://schemas.microsoft.com/office/drawing/2014/main" id="{33D1DEEC-B340-4436-BFFB-BF0733BDF5B0}"/>
                </a:ext>
              </a:extLst>
            </p:cNvPr>
            <p:cNvSpPr/>
            <p:nvPr/>
          </p:nvSpPr>
          <p:spPr>
            <a:xfrm>
              <a:off x="3785512" y="2436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a:t>
              </a:r>
            </a:p>
            <a:p>
              <a:pPr algn="ctr" defTabSz="685766">
                <a:defRPr/>
              </a:pPr>
              <a:r>
                <a:rPr lang="en-GB" sz="900" dirty="0">
                  <a:solidFill>
                    <a:prstClr val="black"/>
                  </a:solidFill>
                  <a:latin typeface="Calibri" panose="020F0502020204030204"/>
                </a:rPr>
                <a:t>Seis Summary</a:t>
              </a:r>
            </a:p>
          </p:txBody>
        </p:sp>
        <p:sp>
          <p:nvSpPr>
            <p:cNvPr id="29" name="Rectangle: Rounded Corners 28">
              <a:extLst>
                <a:ext uri="{FF2B5EF4-FFF2-40B4-BE49-F238E27FC236}">
                  <a16:creationId xmlns:a16="http://schemas.microsoft.com/office/drawing/2014/main" id="{53BB16C2-B9A3-480E-A620-DB7EE26BF2B9}"/>
                </a:ext>
              </a:extLst>
            </p:cNvPr>
            <p:cNvSpPr/>
            <p:nvPr/>
          </p:nvSpPr>
          <p:spPr>
            <a:xfrm>
              <a:off x="4764481" y="51471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Non-seismic Geophysics</a:t>
              </a:r>
            </a:p>
          </p:txBody>
        </p:sp>
        <p:sp>
          <p:nvSpPr>
            <p:cNvPr id="30" name="Rectangle: Rounded Corners 29">
              <a:extLst>
                <a:ext uri="{FF2B5EF4-FFF2-40B4-BE49-F238E27FC236}">
                  <a16:creationId xmlns:a16="http://schemas.microsoft.com/office/drawing/2014/main" id="{A4E55890-8C45-47F8-B033-9F5B7C7A9FFA}"/>
                </a:ext>
              </a:extLst>
            </p:cNvPr>
            <p:cNvSpPr/>
            <p:nvPr/>
          </p:nvSpPr>
          <p:spPr>
            <a:xfrm>
              <a:off x="7755637" y="58190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“Other” </a:t>
              </a:r>
            </a:p>
            <a:p>
              <a:pPr algn="ctr" defTabSz="685766">
                <a:defRPr/>
              </a:pPr>
              <a:r>
                <a:rPr lang="en-GB" sz="900" dirty="0">
                  <a:solidFill>
                    <a:prstClr val="black"/>
                  </a:solidFill>
                  <a:latin typeface="Calibri" panose="020F0502020204030204"/>
                </a:rPr>
                <a:t>Licence Info</a:t>
              </a:r>
            </a:p>
          </p:txBody>
        </p:sp>
        <p:sp>
          <p:nvSpPr>
            <p:cNvPr id="31" name="Rectangle: Rounded Corners 30">
              <a:extLst>
                <a:ext uri="{FF2B5EF4-FFF2-40B4-BE49-F238E27FC236}">
                  <a16:creationId xmlns:a16="http://schemas.microsoft.com/office/drawing/2014/main" id="{7FF7D371-B7D0-4FA4-9EB8-F2CA8DF4BE00}"/>
                </a:ext>
              </a:extLst>
            </p:cNvPr>
            <p:cNvSpPr/>
            <p:nvPr/>
          </p:nvSpPr>
          <p:spPr>
            <a:xfrm>
              <a:off x="5724233" y="592541"/>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Field Info</a:t>
              </a:r>
            </a:p>
          </p:txBody>
        </p:sp>
        <p:sp>
          <p:nvSpPr>
            <p:cNvPr id="32" name="Rectangle: Rounded Corners 31">
              <a:extLst>
                <a:ext uri="{FF2B5EF4-FFF2-40B4-BE49-F238E27FC236}">
                  <a16:creationId xmlns:a16="http://schemas.microsoft.com/office/drawing/2014/main" id="{E504E27A-CD5E-48E1-8FF2-8A7DCAE021F1}"/>
                </a:ext>
              </a:extLst>
            </p:cNvPr>
            <p:cNvSpPr/>
            <p:nvPr/>
          </p:nvSpPr>
          <p:spPr>
            <a:xfrm>
              <a:off x="6570097" y="4906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Infrastructure Information</a:t>
              </a:r>
            </a:p>
          </p:txBody>
        </p:sp>
        <p:sp>
          <p:nvSpPr>
            <p:cNvPr id="33" name="Title 1">
              <a:extLst>
                <a:ext uri="{FF2B5EF4-FFF2-40B4-BE49-F238E27FC236}">
                  <a16:creationId xmlns:a16="http://schemas.microsoft.com/office/drawing/2014/main" id="{E40E33A9-71D0-4E02-8713-9BBA5F98E830}"/>
                </a:ext>
              </a:extLst>
            </p:cNvPr>
            <p:cNvSpPr txBox="1">
              <a:spLocks/>
            </p:cNvSpPr>
            <p:nvPr/>
          </p:nvSpPr>
          <p:spPr>
            <a:xfrm>
              <a:off x="6336010" y="1121099"/>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Reporting &amp; Collaboration</a:t>
              </a:r>
            </a:p>
          </p:txBody>
        </p:sp>
        <p:sp>
          <p:nvSpPr>
            <p:cNvPr id="34" name="Title 1">
              <a:extLst>
                <a:ext uri="{FF2B5EF4-FFF2-40B4-BE49-F238E27FC236}">
                  <a16:creationId xmlns:a16="http://schemas.microsoft.com/office/drawing/2014/main" id="{83CE938E-362D-400B-B504-A9BEA4FA9585}"/>
                </a:ext>
              </a:extLst>
            </p:cNvPr>
            <p:cNvSpPr txBox="1">
              <a:spLocks/>
            </p:cNvSpPr>
            <p:nvPr/>
          </p:nvSpPr>
          <p:spPr>
            <a:xfrm>
              <a:off x="5877050" y="2109686"/>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Initial</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Configuration</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&amp;</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Migration</a:t>
              </a:r>
            </a:p>
          </p:txBody>
        </p:sp>
        <p:sp>
          <p:nvSpPr>
            <p:cNvPr id="35" name="Title 1">
              <a:extLst>
                <a:ext uri="{FF2B5EF4-FFF2-40B4-BE49-F238E27FC236}">
                  <a16:creationId xmlns:a16="http://schemas.microsoft.com/office/drawing/2014/main" id="{39C34223-0F12-4B41-ACD0-654B6D837AB4}"/>
                </a:ext>
              </a:extLst>
            </p:cNvPr>
            <p:cNvSpPr txBox="1">
              <a:spLocks/>
            </p:cNvSpPr>
            <p:nvPr/>
          </p:nvSpPr>
          <p:spPr>
            <a:xfrm>
              <a:off x="7490551" y="3058769"/>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Accessibility</a:t>
              </a:r>
            </a:p>
          </p:txBody>
        </p:sp>
        <p:sp>
          <p:nvSpPr>
            <p:cNvPr id="36" name="Title 1">
              <a:extLst>
                <a:ext uri="{FF2B5EF4-FFF2-40B4-BE49-F238E27FC236}">
                  <a16:creationId xmlns:a16="http://schemas.microsoft.com/office/drawing/2014/main" id="{622B4402-4BC3-44B5-82D9-4D3EEE1559F2}"/>
                </a:ext>
              </a:extLst>
            </p:cNvPr>
            <p:cNvSpPr txBox="1">
              <a:spLocks/>
            </p:cNvSpPr>
            <p:nvPr/>
          </p:nvSpPr>
          <p:spPr>
            <a:xfrm>
              <a:off x="6789881" y="4084151"/>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003351"/>
                  </a:solidFill>
                  <a:latin typeface="HelveticaNeueLT Pro 45 Lt" panose="020B0403020202020204" pitchFamily="34" charset="0"/>
                </a:rPr>
                <a:t>Compliance</a:t>
              </a:r>
              <a:r>
                <a:rPr lang="en-GB" sz="1500" b="1" dirty="0">
                  <a:solidFill>
                    <a:srgbClr val="003351"/>
                  </a:solidFill>
                  <a:latin typeface="HelveticaNeueLT Pro 45 Lt" panose="020B0403020202020204" pitchFamily="34" charset="0"/>
                </a:rPr>
                <a:t> </a:t>
              </a:r>
              <a:r>
                <a:rPr lang="en-GB" sz="1500" dirty="0">
                  <a:solidFill>
                    <a:srgbClr val="003351"/>
                  </a:solidFill>
                  <a:latin typeface="HelveticaNeueLT Pro 45 Lt" panose="020B0403020202020204" pitchFamily="34" charset="0"/>
                </a:rPr>
                <a:t>Management</a:t>
              </a:r>
            </a:p>
          </p:txBody>
        </p:sp>
        <p:sp>
          <p:nvSpPr>
            <p:cNvPr id="37" name="Rectangle: Rounded Corners 36">
              <a:extLst>
                <a:ext uri="{FF2B5EF4-FFF2-40B4-BE49-F238E27FC236}">
                  <a16:creationId xmlns:a16="http://schemas.microsoft.com/office/drawing/2014/main" id="{1F5AD0DC-7661-4BC4-A2FA-0872AFC80B55}"/>
                </a:ext>
              </a:extLst>
            </p:cNvPr>
            <p:cNvSpPr/>
            <p:nvPr/>
          </p:nvSpPr>
          <p:spPr>
            <a:xfrm>
              <a:off x="4875868" y="109164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to Cloud Reporting</a:t>
              </a:r>
            </a:p>
          </p:txBody>
        </p:sp>
        <p:sp>
          <p:nvSpPr>
            <p:cNvPr id="38" name="Rectangle: Rounded Corners 37">
              <a:extLst>
                <a:ext uri="{FF2B5EF4-FFF2-40B4-BE49-F238E27FC236}">
                  <a16:creationId xmlns:a16="http://schemas.microsoft.com/office/drawing/2014/main" id="{F1D250DD-D653-4E05-A4E1-15E7D8E0340D}"/>
                </a:ext>
              </a:extLst>
            </p:cNvPr>
            <p:cNvSpPr/>
            <p:nvPr/>
          </p:nvSpPr>
          <p:spPr>
            <a:xfrm>
              <a:off x="1696709" y="600950"/>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Entitlements to Protected Information</a:t>
              </a:r>
            </a:p>
          </p:txBody>
        </p:sp>
        <p:sp>
          <p:nvSpPr>
            <p:cNvPr id="39" name="Rectangle: Rounded Corners 38">
              <a:extLst>
                <a:ext uri="{FF2B5EF4-FFF2-40B4-BE49-F238E27FC236}">
                  <a16:creationId xmlns:a16="http://schemas.microsoft.com/office/drawing/2014/main" id="{4F72309C-EA3C-4A45-854F-376522BC43FA}"/>
                </a:ext>
              </a:extLst>
            </p:cNvPr>
            <p:cNvSpPr/>
            <p:nvPr/>
          </p:nvSpPr>
          <p:spPr>
            <a:xfrm>
              <a:off x="928171" y="324218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Completeness Management</a:t>
              </a:r>
            </a:p>
          </p:txBody>
        </p:sp>
        <p:sp>
          <p:nvSpPr>
            <p:cNvPr id="40" name="Rectangle: Rounded Corners 39">
              <a:extLst>
                <a:ext uri="{FF2B5EF4-FFF2-40B4-BE49-F238E27FC236}">
                  <a16:creationId xmlns:a16="http://schemas.microsoft.com/office/drawing/2014/main" id="{DC4F5D3A-94D3-4777-905E-8FCDE43EF6D4}"/>
                </a:ext>
              </a:extLst>
            </p:cNvPr>
            <p:cNvSpPr/>
            <p:nvPr/>
          </p:nvSpPr>
          <p:spPr>
            <a:xfrm>
              <a:off x="6002112" y="3355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Samples Catalogue Integration</a:t>
              </a:r>
            </a:p>
          </p:txBody>
        </p:sp>
        <p:grpSp>
          <p:nvGrpSpPr>
            <p:cNvPr id="42" name="Group 41">
              <a:extLst>
                <a:ext uri="{FF2B5EF4-FFF2-40B4-BE49-F238E27FC236}">
                  <a16:creationId xmlns:a16="http://schemas.microsoft.com/office/drawing/2014/main" id="{BA4801A1-B062-42B3-B90A-C5F6F4005E89}"/>
                </a:ext>
              </a:extLst>
            </p:cNvPr>
            <p:cNvGrpSpPr/>
            <p:nvPr/>
          </p:nvGrpSpPr>
          <p:grpSpPr>
            <a:xfrm>
              <a:off x="7350804" y="4395304"/>
              <a:ext cx="1518977" cy="684881"/>
              <a:chOff x="7473027" y="5838599"/>
              <a:chExt cx="2025302" cy="913175"/>
            </a:xfrm>
            <a:solidFill>
              <a:srgbClr val="FFFFFF"/>
            </a:solidFill>
          </p:grpSpPr>
          <p:sp>
            <p:nvSpPr>
              <p:cNvPr id="43" name="Rectangle: Rounded Corners 42">
                <a:extLst>
                  <a:ext uri="{FF2B5EF4-FFF2-40B4-BE49-F238E27FC236}">
                    <a16:creationId xmlns:a16="http://schemas.microsoft.com/office/drawing/2014/main" id="{55A9D099-4126-405A-A493-B223671E92CF}"/>
                  </a:ext>
                </a:extLst>
              </p:cNvPr>
              <p:cNvSpPr/>
              <p:nvPr/>
            </p:nvSpPr>
            <p:spPr>
              <a:xfrm>
                <a:off x="7473027" y="5838599"/>
                <a:ext cx="2025302" cy="913175"/>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B96BF859-0D29-41EE-A3FA-C09051F0FB87}"/>
                  </a:ext>
                </a:extLst>
              </p:cNvPr>
              <p:cNvSpPr/>
              <p:nvPr/>
            </p:nvSpPr>
            <p:spPr>
              <a:xfrm>
                <a:off x="7879514" y="5920097"/>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Complete</a:t>
                </a:r>
              </a:p>
            </p:txBody>
          </p:sp>
          <p:sp>
            <p:nvSpPr>
              <p:cNvPr id="45" name="Rectangle: Rounded Corners 44">
                <a:extLst>
                  <a:ext uri="{FF2B5EF4-FFF2-40B4-BE49-F238E27FC236}">
                    <a16:creationId xmlns:a16="http://schemas.microsoft.com/office/drawing/2014/main" id="{96CAB8ED-3328-4B89-A685-83CF881D0908}"/>
                  </a:ext>
                </a:extLst>
              </p:cNvPr>
              <p:cNvSpPr/>
              <p:nvPr/>
            </p:nvSpPr>
            <p:spPr>
              <a:xfrm>
                <a:off x="7879514" y="6200094"/>
                <a:ext cx="1525281"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In progress</a:t>
                </a:r>
                <a:endParaRPr lang="en-GB" sz="900" u="sng" dirty="0">
                  <a:solidFill>
                    <a:prstClr val="black"/>
                  </a:solidFill>
                  <a:latin typeface="Calibri" panose="020F0502020204030204"/>
                </a:endParaRPr>
              </a:p>
            </p:txBody>
          </p:sp>
          <p:sp>
            <p:nvSpPr>
              <p:cNvPr id="46" name="Rectangle: Rounded Corners 45">
                <a:extLst>
                  <a:ext uri="{FF2B5EF4-FFF2-40B4-BE49-F238E27FC236}">
                    <a16:creationId xmlns:a16="http://schemas.microsoft.com/office/drawing/2014/main" id="{E597A8CF-19BC-444B-8B66-B65CC1E14857}"/>
                  </a:ext>
                </a:extLst>
              </p:cNvPr>
              <p:cNvSpPr/>
              <p:nvPr/>
            </p:nvSpPr>
            <p:spPr>
              <a:xfrm>
                <a:off x="7879514" y="6477630"/>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Not in progress</a:t>
                </a:r>
              </a:p>
            </p:txBody>
          </p:sp>
          <p:sp>
            <p:nvSpPr>
              <p:cNvPr id="47" name="Rectangle: Rounded Corners 46">
                <a:extLst>
                  <a:ext uri="{FF2B5EF4-FFF2-40B4-BE49-F238E27FC236}">
                    <a16:creationId xmlns:a16="http://schemas.microsoft.com/office/drawing/2014/main" id="{08E10FA5-FC3A-49F8-9EB1-25DC991FA779}"/>
                  </a:ext>
                </a:extLst>
              </p:cNvPr>
              <p:cNvSpPr/>
              <p:nvPr/>
            </p:nvSpPr>
            <p:spPr>
              <a:xfrm>
                <a:off x="7577344" y="5913326"/>
                <a:ext cx="302170" cy="212056"/>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E555C534-CDBF-416A-A430-0FE096F35BC8}"/>
                  </a:ext>
                </a:extLst>
              </p:cNvPr>
              <p:cNvSpPr/>
              <p:nvPr/>
            </p:nvSpPr>
            <p:spPr>
              <a:xfrm>
                <a:off x="7577344" y="6192537"/>
                <a:ext cx="302170" cy="212056"/>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id="{4D2FE3EF-5FF2-49DB-B041-FB6F02A43A05}"/>
                  </a:ext>
                </a:extLst>
              </p:cNvPr>
              <p:cNvSpPr/>
              <p:nvPr/>
            </p:nvSpPr>
            <p:spPr>
              <a:xfrm>
                <a:off x="7577344" y="6479319"/>
                <a:ext cx="302170" cy="212056"/>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grpSp>
        <p:sp>
          <p:nvSpPr>
            <p:cNvPr id="28" name="Rectangle: Rounded Corners 27">
              <a:extLst>
                <a:ext uri="{FF2B5EF4-FFF2-40B4-BE49-F238E27FC236}">
                  <a16:creationId xmlns:a16="http://schemas.microsoft.com/office/drawing/2014/main" id="{239CAC2B-EB87-4707-9CA2-5E08AE1D3F2A}"/>
                </a:ext>
              </a:extLst>
            </p:cNvPr>
            <p:cNvSpPr/>
            <p:nvPr/>
          </p:nvSpPr>
          <p:spPr>
            <a:xfrm>
              <a:off x="932032" y="800192"/>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Seismic Survey System of Record</a:t>
              </a:r>
            </a:p>
          </p:txBody>
        </p:sp>
        <p:sp>
          <p:nvSpPr>
            <p:cNvPr id="21" name="Rectangle: Rounded Corners 20">
              <a:extLst>
                <a:ext uri="{FF2B5EF4-FFF2-40B4-BE49-F238E27FC236}">
                  <a16:creationId xmlns:a16="http://schemas.microsoft.com/office/drawing/2014/main" id="{4C8384C2-59EE-4FA6-B397-04D14361F601}"/>
                </a:ext>
              </a:extLst>
            </p:cNvPr>
            <p:cNvSpPr/>
            <p:nvPr/>
          </p:nvSpPr>
          <p:spPr>
            <a:xfrm>
              <a:off x="129540" y="362800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compliance in data reporting</a:t>
              </a:r>
            </a:p>
          </p:txBody>
        </p:sp>
        <p:sp>
          <p:nvSpPr>
            <p:cNvPr id="22" name="Rectangle: Rounded Corners 21">
              <a:extLst>
                <a:ext uri="{FF2B5EF4-FFF2-40B4-BE49-F238E27FC236}">
                  <a16:creationId xmlns:a16="http://schemas.microsoft.com/office/drawing/2014/main" id="{AC8B0A1A-2F29-40C9-BF60-C4FB8ADF5EA4}"/>
                </a:ext>
              </a:extLst>
            </p:cNvPr>
            <p:cNvSpPr/>
            <p:nvPr/>
          </p:nvSpPr>
          <p:spPr>
            <a:xfrm>
              <a:off x="492087" y="2276081"/>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Single File Download</a:t>
              </a:r>
            </a:p>
          </p:txBody>
        </p:sp>
        <p:sp>
          <p:nvSpPr>
            <p:cNvPr id="13" name="Rectangle: Rounded Corners 12">
              <a:extLst>
                <a:ext uri="{FF2B5EF4-FFF2-40B4-BE49-F238E27FC236}">
                  <a16:creationId xmlns:a16="http://schemas.microsoft.com/office/drawing/2014/main" id="{2E52C8BD-685F-4729-A288-7C3B043442AB}"/>
                </a:ext>
              </a:extLst>
            </p:cNvPr>
            <p:cNvSpPr/>
            <p:nvPr/>
          </p:nvSpPr>
          <p:spPr>
            <a:xfrm>
              <a:off x="1617535" y="127749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User Edit to item metadata</a:t>
              </a:r>
            </a:p>
          </p:txBody>
        </p:sp>
        <p:sp>
          <p:nvSpPr>
            <p:cNvPr id="17" name="Rectangle: Rounded Corners 16">
              <a:extLst>
                <a:ext uri="{FF2B5EF4-FFF2-40B4-BE49-F238E27FC236}">
                  <a16:creationId xmlns:a16="http://schemas.microsoft.com/office/drawing/2014/main" id="{17792A22-8BD2-4809-8D1A-79B7A86CD3F9}"/>
                </a:ext>
              </a:extLst>
            </p:cNvPr>
            <p:cNvSpPr/>
            <p:nvPr/>
          </p:nvSpPr>
          <p:spPr>
            <a:xfrm>
              <a:off x="1188207" y="1733060"/>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load to  “ownerless” Project ID</a:t>
              </a:r>
            </a:p>
          </p:txBody>
        </p:sp>
        <p:sp>
          <p:nvSpPr>
            <p:cNvPr id="55" name="Rectangle: Rounded Corners 54">
              <a:extLst>
                <a:ext uri="{FF2B5EF4-FFF2-40B4-BE49-F238E27FC236}">
                  <a16:creationId xmlns:a16="http://schemas.microsoft.com/office/drawing/2014/main" id="{A8F6E71B-8CA5-4062-9A2B-6DB5479D5C22}"/>
                </a:ext>
              </a:extLst>
            </p:cNvPr>
            <p:cNvSpPr/>
            <p:nvPr/>
          </p:nvSpPr>
          <p:spPr>
            <a:xfrm>
              <a:off x="1820412" y="4894992"/>
              <a:ext cx="688844" cy="1308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Higher</a:t>
              </a:r>
            </a:p>
          </p:txBody>
        </p:sp>
        <p:cxnSp>
          <p:nvCxnSpPr>
            <p:cNvPr id="56" name="Straight Connector 55">
              <a:extLst>
                <a:ext uri="{FF2B5EF4-FFF2-40B4-BE49-F238E27FC236}">
                  <a16:creationId xmlns:a16="http://schemas.microsoft.com/office/drawing/2014/main" id="{715A4EF7-25A7-4998-82A7-B42590AAC882}"/>
                </a:ext>
              </a:extLst>
            </p:cNvPr>
            <p:cNvCxnSpPr>
              <a:cxnSpLocks/>
            </p:cNvCxnSpPr>
            <p:nvPr/>
          </p:nvCxnSpPr>
          <p:spPr>
            <a:xfrm flipH="1">
              <a:off x="2475921" y="4957024"/>
              <a:ext cx="4088268" cy="6782"/>
            </a:xfrm>
            <a:prstGeom prst="line">
              <a:avLst/>
            </a:prstGeom>
            <a:ln>
              <a:solidFill>
                <a:srgbClr val="00335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18AD6681-FD3C-48BB-852B-4DEF92A573E2}"/>
                </a:ext>
              </a:extLst>
            </p:cNvPr>
            <p:cNvSpPr/>
            <p:nvPr/>
          </p:nvSpPr>
          <p:spPr>
            <a:xfrm>
              <a:off x="3850421" y="4868756"/>
              <a:ext cx="1437339" cy="17167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Relative Priority</a:t>
              </a:r>
            </a:p>
          </p:txBody>
        </p:sp>
        <p:sp>
          <p:nvSpPr>
            <p:cNvPr id="58" name="Rectangle: Rounded Corners 57">
              <a:extLst>
                <a:ext uri="{FF2B5EF4-FFF2-40B4-BE49-F238E27FC236}">
                  <a16:creationId xmlns:a16="http://schemas.microsoft.com/office/drawing/2014/main" id="{3750BE02-7478-40E2-A3CD-F865B8AB502C}"/>
                </a:ext>
              </a:extLst>
            </p:cNvPr>
            <p:cNvSpPr/>
            <p:nvPr/>
          </p:nvSpPr>
          <p:spPr>
            <a:xfrm>
              <a:off x="6579219" y="4868756"/>
              <a:ext cx="650686" cy="1663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Lower</a:t>
              </a:r>
            </a:p>
          </p:txBody>
        </p:sp>
        <p:sp>
          <p:nvSpPr>
            <p:cNvPr id="59" name="Rectangle: Rounded Corners 58">
              <a:extLst>
                <a:ext uri="{FF2B5EF4-FFF2-40B4-BE49-F238E27FC236}">
                  <a16:creationId xmlns:a16="http://schemas.microsoft.com/office/drawing/2014/main" id="{15D1ED45-40D1-4215-A840-FCF64ECD7CFC}"/>
                </a:ext>
              </a:extLst>
            </p:cNvPr>
            <p:cNvSpPr/>
            <p:nvPr/>
          </p:nvSpPr>
          <p:spPr>
            <a:xfrm>
              <a:off x="547016" y="2691377"/>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Interface Accessibility</a:t>
              </a:r>
            </a:p>
          </p:txBody>
        </p:sp>
        <p:sp>
          <p:nvSpPr>
            <p:cNvPr id="60" name="Rectangle: Rounded Corners 59">
              <a:extLst>
                <a:ext uri="{FF2B5EF4-FFF2-40B4-BE49-F238E27FC236}">
                  <a16:creationId xmlns:a16="http://schemas.microsoft.com/office/drawing/2014/main" id="{6D32D019-14A7-495D-9B6D-7883AC7E5173}"/>
                </a:ext>
              </a:extLst>
            </p:cNvPr>
            <p:cNvSpPr/>
            <p:nvPr/>
          </p:nvSpPr>
          <p:spPr>
            <a:xfrm>
              <a:off x="2499315" y="99730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Duplicates</a:t>
              </a:r>
            </a:p>
          </p:txBody>
        </p:sp>
      </p:grpSp>
    </p:spTree>
    <p:extLst>
      <p:ext uri="{BB962C8B-B14F-4D97-AF65-F5344CB8AC3E}">
        <p14:creationId xmlns:p14="http://schemas.microsoft.com/office/powerpoint/2010/main" val="807697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D04728D-F014-45CA-BC3A-ED13C96BD866}"/>
              </a:ext>
            </a:extLst>
          </p:cNvPr>
          <p:cNvSpPr>
            <a:spLocks noGrp="1"/>
          </p:cNvSpPr>
          <p:nvPr>
            <p:ph type="title"/>
          </p:nvPr>
        </p:nvSpPr>
        <p:spPr>
          <a:xfrm>
            <a:off x="69849" y="92820"/>
            <a:ext cx="8263709" cy="338207"/>
          </a:xfrm>
        </p:spPr>
        <p:txBody>
          <a:bodyPr>
            <a:noAutofit/>
          </a:bodyPr>
          <a:lstStyle/>
          <a:p>
            <a:r>
              <a:rPr lang="en-GB" sz="2800" dirty="0">
                <a:solidFill>
                  <a:srgbClr val="003351"/>
                </a:solidFill>
              </a:rPr>
              <a:t>NDR Developments – November 2022</a:t>
            </a:r>
            <a:br>
              <a:rPr lang="en-GB" b="0" dirty="0">
                <a:solidFill>
                  <a:srgbClr val="003351"/>
                </a:solidFill>
              </a:rPr>
            </a:br>
            <a:endParaRPr lang="en-GB" dirty="0">
              <a:solidFill>
                <a:srgbClr val="003351"/>
              </a:solidFill>
            </a:endParaRPr>
          </a:p>
        </p:txBody>
      </p:sp>
      <p:grpSp>
        <p:nvGrpSpPr>
          <p:cNvPr id="2" name="Group 1" descr="Graphic showing the status of NDR Developments in November 2021">
            <a:extLst>
              <a:ext uri="{FF2B5EF4-FFF2-40B4-BE49-F238E27FC236}">
                <a16:creationId xmlns:a16="http://schemas.microsoft.com/office/drawing/2014/main" id="{90E78A34-BEA8-40EC-922C-79ADBB64C252}"/>
              </a:ext>
            </a:extLst>
          </p:cNvPr>
          <p:cNvGrpSpPr/>
          <p:nvPr/>
        </p:nvGrpSpPr>
        <p:grpSpPr>
          <a:xfrm>
            <a:off x="-231" y="490637"/>
            <a:ext cx="9175491" cy="4589548"/>
            <a:chOff x="-231" y="490637"/>
            <a:chExt cx="9175491" cy="4589548"/>
          </a:xfrm>
        </p:grpSpPr>
        <p:cxnSp>
          <p:nvCxnSpPr>
            <p:cNvPr id="4" name="Straight Connector 3">
              <a:extLst>
                <a:ext uri="{FF2B5EF4-FFF2-40B4-BE49-F238E27FC236}">
                  <a16:creationId xmlns:a16="http://schemas.microsoft.com/office/drawing/2014/main" id="{0CB66062-3B3B-420F-9E1F-A74610E4FD49}"/>
                </a:ext>
              </a:extLst>
            </p:cNvPr>
            <p:cNvCxnSpPr>
              <a:cxnSpLocks/>
            </p:cNvCxnSpPr>
            <p:nvPr/>
          </p:nvCxnSpPr>
          <p:spPr>
            <a:xfrm flipH="1">
              <a:off x="0" y="1405664"/>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36803C4-F831-4991-95E5-D761DEB20C3F}"/>
                </a:ext>
              </a:extLst>
            </p:cNvPr>
            <p:cNvCxnSpPr>
              <a:cxnSpLocks/>
            </p:cNvCxnSpPr>
            <p:nvPr/>
          </p:nvCxnSpPr>
          <p:spPr>
            <a:xfrm flipH="1">
              <a:off x="-231" y="2364257"/>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509C5C8-F21E-405F-930C-A364DCC3A7A7}"/>
                </a:ext>
              </a:extLst>
            </p:cNvPr>
            <p:cNvCxnSpPr>
              <a:cxnSpLocks/>
            </p:cNvCxnSpPr>
            <p:nvPr/>
          </p:nvCxnSpPr>
          <p:spPr>
            <a:xfrm flipH="1">
              <a:off x="0" y="3302508"/>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7BEF974-7959-4BA5-8E14-42943E3D8DD4}"/>
                </a:ext>
              </a:extLst>
            </p:cNvPr>
            <p:cNvCxnSpPr>
              <a:cxnSpLocks/>
            </p:cNvCxnSpPr>
            <p:nvPr/>
          </p:nvCxnSpPr>
          <p:spPr>
            <a:xfrm flipH="1">
              <a:off x="1331" y="4329549"/>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2468512A-B1AF-4C06-8DFE-0A2428F506D3}"/>
                </a:ext>
              </a:extLst>
            </p:cNvPr>
            <p:cNvSpPr/>
            <p:nvPr/>
          </p:nvSpPr>
          <p:spPr>
            <a:xfrm>
              <a:off x="90659" y="1263128"/>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Wellbore SoR integration</a:t>
              </a:r>
            </a:p>
          </p:txBody>
        </p:sp>
        <p:sp>
          <p:nvSpPr>
            <p:cNvPr id="9" name="Rectangle: Rounded Corners 8">
              <a:extLst>
                <a:ext uri="{FF2B5EF4-FFF2-40B4-BE49-F238E27FC236}">
                  <a16:creationId xmlns:a16="http://schemas.microsoft.com/office/drawing/2014/main" id="{C62616CA-EBF1-471C-890A-4ED728B24097}"/>
                </a:ext>
              </a:extLst>
            </p:cNvPr>
            <p:cNvSpPr/>
            <p:nvPr/>
          </p:nvSpPr>
          <p:spPr>
            <a:xfrm>
              <a:off x="200089" y="1706849"/>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“Delta” Online Data Migration</a:t>
              </a:r>
            </a:p>
          </p:txBody>
        </p:sp>
        <p:sp>
          <p:nvSpPr>
            <p:cNvPr id="11" name="Rectangle: Rounded Corners 10">
              <a:extLst>
                <a:ext uri="{FF2B5EF4-FFF2-40B4-BE49-F238E27FC236}">
                  <a16:creationId xmlns:a16="http://schemas.microsoft.com/office/drawing/2014/main" id="{08FE755F-54DB-4E21-9F0D-F9564B4A67CF}"/>
                </a:ext>
              </a:extLst>
            </p:cNvPr>
            <p:cNvSpPr/>
            <p:nvPr/>
          </p:nvSpPr>
          <p:spPr>
            <a:xfrm>
              <a:off x="2617164" y="1465537"/>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Offline Data Ingress</a:t>
              </a:r>
            </a:p>
          </p:txBody>
        </p:sp>
        <p:sp>
          <p:nvSpPr>
            <p:cNvPr id="12" name="Rectangle: Rounded Corners 11">
              <a:extLst>
                <a:ext uri="{FF2B5EF4-FFF2-40B4-BE49-F238E27FC236}">
                  <a16:creationId xmlns:a16="http://schemas.microsoft.com/office/drawing/2014/main" id="{C66BC4D1-3876-4A75-92B6-F16F4FFD9CB3}"/>
                </a:ext>
              </a:extLst>
            </p:cNvPr>
            <p:cNvSpPr/>
            <p:nvPr/>
          </p:nvSpPr>
          <p:spPr>
            <a:xfrm>
              <a:off x="2234641" y="1896025"/>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Government Seismic Upload</a:t>
              </a:r>
            </a:p>
          </p:txBody>
        </p:sp>
        <p:sp>
          <p:nvSpPr>
            <p:cNvPr id="14" name="Rectangle: Rounded Corners 13">
              <a:extLst>
                <a:ext uri="{FF2B5EF4-FFF2-40B4-BE49-F238E27FC236}">
                  <a16:creationId xmlns:a16="http://schemas.microsoft.com/office/drawing/2014/main" id="{856C0E80-2490-43F2-848D-F9769BB22033}"/>
                </a:ext>
              </a:extLst>
            </p:cNvPr>
            <p:cNvSpPr/>
            <p:nvPr/>
          </p:nvSpPr>
          <p:spPr>
            <a:xfrm>
              <a:off x="2376741" y="2438864"/>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Enhance search e.g. in file text</a:t>
              </a:r>
            </a:p>
          </p:txBody>
        </p:sp>
        <p:sp>
          <p:nvSpPr>
            <p:cNvPr id="15" name="Rectangle: Rounded Corners 14">
              <a:extLst>
                <a:ext uri="{FF2B5EF4-FFF2-40B4-BE49-F238E27FC236}">
                  <a16:creationId xmlns:a16="http://schemas.microsoft.com/office/drawing/2014/main" id="{9D365364-803E-423A-92D5-49E31F3BD745}"/>
                </a:ext>
              </a:extLst>
            </p:cNvPr>
            <p:cNvSpPr/>
            <p:nvPr/>
          </p:nvSpPr>
          <p:spPr>
            <a:xfrm>
              <a:off x="4991446" y="25801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Query save and share etc.</a:t>
              </a:r>
            </a:p>
          </p:txBody>
        </p:sp>
        <p:sp>
          <p:nvSpPr>
            <p:cNvPr id="16" name="Rectangle: Rounded Corners 15">
              <a:extLst>
                <a:ext uri="{FF2B5EF4-FFF2-40B4-BE49-F238E27FC236}">
                  <a16:creationId xmlns:a16="http://schemas.microsoft.com/office/drawing/2014/main" id="{10C53E90-DB7C-4877-B561-DDF3FCA29F45}"/>
                </a:ext>
              </a:extLst>
            </p:cNvPr>
            <p:cNvSpPr/>
            <p:nvPr/>
          </p:nvSpPr>
          <p:spPr>
            <a:xfrm>
              <a:off x="1543084" y="269612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Web Service data access</a:t>
              </a:r>
            </a:p>
          </p:txBody>
        </p:sp>
        <p:sp>
          <p:nvSpPr>
            <p:cNvPr id="18" name="Rectangle: Rounded Corners 17">
              <a:extLst>
                <a:ext uri="{FF2B5EF4-FFF2-40B4-BE49-F238E27FC236}">
                  <a16:creationId xmlns:a16="http://schemas.microsoft.com/office/drawing/2014/main" id="{E87594FD-C63A-4495-AFA9-5FE0EE4DE956}"/>
                </a:ext>
              </a:extLst>
            </p:cNvPr>
            <p:cNvSpPr/>
            <p:nvPr/>
          </p:nvSpPr>
          <p:spPr>
            <a:xfrm>
              <a:off x="2407933" y="3938714"/>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MDR responses</a:t>
              </a:r>
            </a:p>
          </p:txBody>
        </p:sp>
        <p:sp>
          <p:nvSpPr>
            <p:cNvPr id="19" name="Rectangle: Rounded Corners 18">
              <a:extLst>
                <a:ext uri="{FF2B5EF4-FFF2-40B4-BE49-F238E27FC236}">
                  <a16:creationId xmlns:a16="http://schemas.microsoft.com/office/drawing/2014/main" id="{6866F206-718B-4B0F-8A74-7E49D32E5344}"/>
                </a:ext>
              </a:extLst>
            </p:cNvPr>
            <p:cNvSpPr/>
            <p:nvPr/>
          </p:nvSpPr>
          <p:spPr>
            <a:xfrm>
              <a:off x="1726803" y="3489703"/>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Missing Data Request </a:t>
              </a:r>
              <a:r>
                <a:rPr lang="en-GB" sz="900" dirty="0" err="1">
                  <a:solidFill>
                    <a:prstClr val="black"/>
                  </a:solidFill>
                  <a:latin typeface="Calibri" panose="020F0502020204030204"/>
                </a:rPr>
                <a:t>Mgt</a:t>
              </a:r>
              <a:endParaRPr lang="en-GB" sz="900" dirty="0">
                <a:solidFill>
                  <a:prstClr val="black"/>
                </a:solidFill>
                <a:latin typeface="Calibri" panose="020F0502020204030204"/>
              </a:endParaRPr>
            </a:p>
          </p:txBody>
        </p:sp>
        <p:sp>
          <p:nvSpPr>
            <p:cNvPr id="20" name="Rectangle: Rounded Corners 19">
              <a:extLst>
                <a:ext uri="{FF2B5EF4-FFF2-40B4-BE49-F238E27FC236}">
                  <a16:creationId xmlns:a16="http://schemas.microsoft.com/office/drawing/2014/main" id="{A70ECBA0-E299-400A-93F5-88E8AF7168B6}"/>
                </a:ext>
              </a:extLst>
            </p:cNvPr>
            <p:cNvSpPr/>
            <p:nvPr/>
          </p:nvSpPr>
          <p:spPr>
            <a:xfrm>
              <a:off x="970265" y="3911558"/>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Review new inventories vs legacy settings</a:t>
              </a:r>
            </a:p>
          </p:txBody>
        </p:sp>
        <p:sp>
          <p:nvSpPr>
            <p:cNvPr id="23" name="Rectangle: Rounded Corners 22">
              <a:extLst>
                <a:ext uri="{FF2B5EF4-FFF2-40B4-BE49-F238E27FC236}">
                  <a16:creationId xmlns:a16="http://schemas.microsoft.com/office/drawing/2014/main" id="{CD3B1B46-9FF3-45EC-8B1F-036C2BCDF38E}"/>
                </a:ext>
              </a:extLst>
            </p:cNvPr>
            <p:cNvSpPr/>
            <p:nvPr/>
          </p:nvSpPr>
          <p:spPr>
            <a:xfrm>
              <a:off x="6430350" y="250171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enabled ML workflows</a:t>
              </a:r>
            </a:p>
          </p:txBody>
        </p:sp>
        <p:sp>
          <p:nvSpPr>
            <p:cNvPr id="24" name="Rectangle: Rounded Corners 23">
              <a:extLst>
                <a:ext uri="{FF2B5EF4-FFF2-40B4-BE49-F238E27FC236}">
                  <a16:creationId xmlns:a16="http://schemas.microsoft.com/office/drawing/2014/main" id="{EA05CBE4-E981-4819-A692-42F9B42109C2}"/>
                </a:ext>
              </a:extLst>
            </p:cNvPr>
            <p:cNvSpPr/>
            <p:nvPr/>
          </p:nvSpPr>
          <p:spPr>
            <a:xfrm>
              <a:off x="3441701" y="3756113"/>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ISP enabling workflows</a:t>
              </a:r>
            </a:p>
          </p:txBody>
        </p:sp>
        <p:sp>
          <p:nvSpPr>
            <p:cNvPr id="25" name="Rectangle: Rounded Corners 24">
              <a:extLst>
                <a:ext uri="{FF2B5EF4-FFF2-40B4-BE49-F238E27FC236}">
                  <a16:creationId xmlns:a16="http://schemas.microsoft.com/office/drawing/2014/main" id="{47BFD5CA-5490-444B-8494-584A5D9B1B73}"/>
                </a:ext>
              </a:extLst>
            </p:cNvPr>
            <p:cNvSpPr/>
            <p:nvPr/>
          </p:nvSpPr>
          <p:spPr>
            <a:xfrm>
              <a:off x="7650066" y="349828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CS Licence Data</a:t>
              </a:r>
            </a:p>
          </p:txBody>
        </p:sp>
        <p:sp>
          <p:nvSpPr>
            <p:cNvPr id="26" name="Rectangle: Rounded Corners 25">
              <a:extLst>
                <a:ext uri="{FF2B5EF4-FFF2-40B4-BE49-F238E27FC236}">
                  <a16:creationId xmlns:a16="http://schemas.microsoft.com/office/drawing/2014/main" id="{0AC70EEE-347B-4C48-B636-997D6C1A65B1}"/>
                </a:ext>
              </a:extLst>
            </p:cNvPr>
            <p:cNvSpPr/>
            <p:nvPr/>
          </p:nvSpPr>
          <p:spPr>
            <a:xfrm>
              <a:off x="3281249" y="28970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 of</a:t>
              </a:r>
            </a:p>
            <a:p>
              <a:pPr algn="ctr" defTabSz="685766">
                <a:defRPr/>
              </a:pPr>
              <a:r>
                <a:rPr lang="en-GB" sz="900" dirty="0">
                  <a:solidFill>
                    <a:prstClr val="black"/>
                  </a:solidFill>
                  <a:latin typeface="Calibri" panose="020F0502020204030204"/>
                </a:rPr>
                <a:t>Well Summary</a:t>
              </a:r>
            </a:p>
          </p:txBody>
        </p:sp>
        <p:sp>
          <p:nvSpPr>
            <p:cNvPr id="27" name="Rectangle: Rounded Corners 26">
              <a:extLst>
                <a:ext uri="{FF2B5EF4-FFF2-40B4-BE49-F238E27FC236}">
                  <a16:creationId xmlns:a16="http://schemas.microsoft.com/office/drawing/2014/main" id="{33D1DEEC-B340-4436-BFFB-BF0733BDF5B0}"/>
                </a:ext>
              </a:extLst>
            </p:cNvPr>
            <p:cNvSpPr/>
            <p:nvPr/>
          </p:nvSpPr>
          <p:spPr>
            <a:xfrm>
              <a:off x="3785512" y="2436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UX – review</a:t>
              </a:r>
            </a:p>
            <a:p>
              <a:pPr algn="ctr" defTabSz="685766">
                <a:defRPr/>
              </a:pPr>
              <a:r>
                <a:rPr lang="en-GB" sz="900" dirty="0">
                  <a:solidFill>
                    <a:prstClr val="black"/>
                  </a:solidFill>
                  <a:latin typeface="Calibri" panose="020F0502020204030204"/>
                </a:rPr>
                <a:t>Seis Summary</a:t>
              </a:r>
            </a:p>
          </p:txBody>
        </p:sp>
        <p:sp>
          <p:nvSpPr>
            <p:cNvPr id="29" name="Rectangle: Rounded Corners 28">
              <a:extLst>
                <a:ext uri="{FF2B5EF4-FFF2-40B4-BE49-F238E27FC236}">
                  <a16:creationId xmlns:a16="http://schemas.microsoft.com/office/drawing/2014/main" id="{53BB16C2-B9A3-480E-A620-DB7EE26BF2B9}"/>
                </a:ext>
              </a:extLst>
            </p:cNvPr>
            <p:cNvSpPr/>
            <p:nvPr/>
          </p:nvSpPr>
          <p:spPr>
            <a:xfrm>
              <a:off x="4764481" y="514718"/>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Non-seismic Geophysics</a:t>
              </a:r>
            </a:p>
          </p:txBody>
        </p:sp>
        <p:sp>
          <p:nvSpPr>
            <p:cNvPr id="30" name="Rectangle: Rounded Corners 29">
              <a:extLst>
                <a:ext uri="{FF2B5EF4-FFF2-40B4-BE49-F238E27FC236}">
                  <a16:creationId xmlns:a16="http://schemas.microsoft.com/office/drawing/2014/main" id="{A4E55890-8C45-47F8-B033-9F5B7C7A9FFA}"/>
                </a:ext>
              </a:extLst>
            </p:cNvPr>
            <p:cNvSpPr/>
            <p:nvPr/>
          </p:nvSpPr>
          <p:spPr>
            <a:xfrm>
              <a:off x="7755637" y="581909"/>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“Other” </a:t>
              </a:r>
            </a:p>
            <a:p>
              <a:pPr algn="ctr" defTabSz="685766">
                <a:defRPr/>
              </a:pPr>
              <a:r>
                <a:rPr lang="en-GB" sz="900" dirty="0">
                  <a:solidFill>
                    <a:prstClr val="black"/>
                  </a:solidFill>
                  <a:latin typeface="Calibri" panose="020F0502020204030204"/>
                </a:rPr>
                <a:t>Licence Info</a:t>
              </a:r>
            </a:p>
          </p:txBody>
        </p:sp>
        <p:sp>
          <p:nvSpPr>
            <p:cNvPr id="31" name="Rectangle: Rounded Corners 30">
              <a:extLst>
                <a:ext uri="{FF2B5EF4-FFF2-40B4-BE49-F238E27FC236}">
                  <a16:creationId xmlns:a16="http://schemas.microsoft.com/office/drawing/2014/main" id="{7FF7D371-B7D0-4FA4-9EB8-F2CA8DF4BE00}"/>
                </a:ext>
              </a:extLst>
            </p:cNvPr>
            <p:cNvSpPr/>
            <p:nvPr/>
          </p:nvSpPr>
          <p:spPr>
            <a:xfrm>
              <a:off x="5724233" y="592541"/>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Field Info</a:t>
              </a:r>
            </a:p>
          </p:txBody>
        </p:sp>
        <p:sp>
          <p:nvSpPr>
            <p:cNvPr id="32" name="Rectangle: Rounded Corners 31">
              <a:extLst>
                <a:ext uri="{FF2B5EF4-FFF2-40B4-BE49-F238E27FC236}">
                  <a16:creationId xmlns:a16="http://schemas.microsoft.com/office/drawing/2014/main" id="{E504E27A-CD5E-48E1-8FF2-8A7DCAE021F1}"/>
                </a:ext>
              </a:extLst>
            </p:cNvPr>
            <p:cNvSpPr/>
            <p:nvPr/>
          </p:nvSpPr>
          <p:spPr>
            <a:xfrm>
              <a:off x="6570097" y="490637"/>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Support for</a:t>
              </a:r>
            </a:p>
            <a:p>
              <a:pPr algn="ctr" defTabSz="685766">
                <a:defRPr/>
              </a:pPr>
              <a:r>
                <a:rPr lang="en-GB" sz="900" dirty="0">
                  <a:solidFill>
                    <a:prstClr val="black"/>
                  </a:solidFill>
                  <a:latin typeface="Calibri" panose="020F0502020204030204"/>
                </a:rPr>
                <a:t>Infrastructure Information</a:t>
              </a:r>
            </a:p>
          </p:txBody>
        </p:sp>
        <p:sp>
          <p:nvSpPr>
            <p:cNvPr id="33" name="Title 1">
              <a:extLst>
                <a:ext uri="{FF2B5EF4-FFF2-40B4-BE49-F238E27FC236}">
                  <a16:creationId xmlns:a16="http://schemas.microsoft.com/office/drawing/2014/main" id="{E40E33A9-71D0-4E02-8713-9BBA5F98E830}"/>
                </a:ext>
              </a:extLst>
            </p:cNvPr>
            <p:cNvSpPr txBox="1">
              <a:spLocks/>
            </p:cNvSpPr>
            <p:nvPr/>
          </p:nvSpPr>
          <p:spPr>
            <a:xfrm>
              <a:off x="6336010" y="1121099"/>
              <a:ext cx="2839250"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Reporting &amp; Collaboration</a:t>
              </a:r>
            </a:p>
          </p:txBody>
        </p:sp>
        <p:sp>
          <p:nvSpPr>
            <p:cNvPr id="34" name="Title 1">
              <a:extLst>
                <a:ext uri="{FF2B5EF4-FFF2-40B4-BE49-F238E27FC236}">
                  <a16:creationId xmlns:a16="http://schemas.microsoft.com/office/drawing/2014/main" id="{83CE938E-362D-400B-B504-A9BEA4FA9585}"/>
                </a:ext>
              </a:extLst>
            </p:cNvPr>
            <p:cNvSpPr txBox="1">
              <a:spLocks/>
            </p:cNvSpPr>
            <p:nvPr/>
          </p:nvSpPr>
          <p:spPr>
            <a:xfrm>
              <a:off x="5877050" y="2109686"/>
              <a:ext cx="3282042"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Initial</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Configuration</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&amp;</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Migration</a:t>
              </a:r>
            </a:p>
          </p:txBody>
        </p:sp>
        <p:sp>
          <p:nvSpPr>
            <p:cNvPr id="35" name="Title 1">
              <a:extLst>
                <a:ext uri="{FF2B5EF4-FFF2-40B4-BE49-F238E27FC236}">
                  <a16:creationId xmlns:a16="http://schemas.microsoft.com/office/drawing/2014/main" id="{39C34223-0F12-4B41-ACD0-654B6D837AB4}"/>
                </a:ext>
              </a:extLst>
            </p:cNvPr>
            <p:cNvSpPr txBox="1">
              <a:spLocks/>
            </p:cNvSpPr>
            <p:nvPr/>
          </p:nvSpPr>
          <p:spPr>
            <a:xfrm>
              <a:off x="7490551" y="3058769"/>
              <a:ext cx="1677494"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4472C4">
                      <a:lumMod val="50000"/>
                    </a:srgbClr>
                  </a:solidFill>
                  <a:latin typeface="HelveticaNeueLT Pro 45 Lt" panose="020B0403020202020204" pitchFamily="34" charset="0"/>
                </a:rPr>
                <a:t>Data</a:t>
              </a:r>
              <a:r>
                <a:rPr lang="en-GB" sz="1500" b="1" dirty="0">
                  <a:solidFill>
                    <a:srgbClr val="4472C4">
                      <a:lumMod val="50000"/>
                    </a:srgbClr>
                  </a:solidFill>
                  <a:latin typeface="HelveticaNeueLT Pro 45 Lt" panose="020B0403020202020204" pitchFamily="34" charset="0"/>
                </a:rPr>
                <a:t> </a:t>
              </a:r>
              <a:r>
                <a:rPr lang="en-GB" sz="1500" dirty="0">
                  <a:solidFill>
                    <a:srgbClr val="4472C4">
                      <a:lumMod val="50000"/>
                    </a:srgbClr>
                  </a:solidFill>
                  <a:latin typeface="HelveticaNeueLT Pro 45 Lt" panose="020B0403020202020204" pitchFamily="34" charset="0"/>
                </a:rPr>
                <a:t>Accessibility</a:t>
              </a:r>
            </a:p>
          </p:txBody>
        </p:sp>
        <p:sp>
          <p:nvSpPr>
            <p:cNvPr id="36" name="Title 1">
              <a:extLst>
                <a:ext uri="{FF2B5EF4-FFF2-40B4-BE49-F238E27FC236}">
                  <a16:creationId xmlns:a16="http://schemas.microsoft.com/office/drawing/2014/main" id="{622B4402-4BC3-44B5-82D9-4D3EEE1559F2}"/>
                </a:ext>
              </a:extLst>
            </p:cNvPr>
            <p:cNvSpPr txBox="1">
              <a:spLocks/>
            </p:cNvSpPr>
            <p:nvPr/>
          </p:nvSpPr>
          <p:spPr>
            <a:xfrm>
              <a:off x="6789881" y="4084151"/>
              <a:ext cx="2354121" cy="24374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766">
                <a:defRPr/>
              </a:pPr>
              <a:r>
                <a:rPr lang="en-GB" sz="1500" dirty="0">
                  <a:solidFill>
                    <a:srgbClr val="003351"/>
                  </a:solidFill>
                  <a:latin typeface="HelveticaNeueLT Pro 45 Lt" panose="020B0403020202020204" pitchFamily="34" charset="0"/>
                </a:rPr>
                <a:t>Compliance</a:t>
              </a:r>
              <a:r>
                <a:rPr lang="en-GB" sz="1500" b="1" dirty="0">
                  <a:solidFill>
                    <a:srgbClr val="003351"/>
                  </a:solidFill>
                  <a:latin typeface="HelveticaNeueLT Pro 45 Lt" panose="020B0403020202020204" pitchFamily="34" charset="0"/>
                </a:rPr>
                <a:t> </a:t>
              </a:r>
              <a:r>
                <a:rPr lang="en-GB" sz="1500" dirty="0">
                  <a:solidFill>
                    <a:srgbClr val="003351"/>
                  </a:solidFill>
                  <a:latin typeface="HelveticaNeueLT Pro 45 Lt" panose="020B0403020202020204" pitchFamily="34" charset="0"/>
                </a:rPr>
                <a:t>Management</a:t>
              </a:r>
            </a:p>
          </p:txBody>
        </p:sp>
        <p:sp>
          <p:nvSpPr>
            <p:cNvPr id="37" name="Rectangle: Rounded Corners 36">
              <a:extLst>
                <a:ext uri="{FF2B5EF4-FFF2-40B4-BE49-F238E27FC236}">
                  <a16:creationId xmlns:a16="http://schemas.microsoft.com/office/drawing/2014/main" id="{1F5AD0DC-7661-4BC4-A2FA-0872AFC80B55}"/>
                </a:ext>
              </a:extLst>
            </p:cNvPr>
            <p:cNvSpPr/>
            <p:nvPr/>
          </p:nvSpPr>
          <p:spPr>
            <a:xfrm>
              <a:off x="4875868" y="1091645"/>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Cloud to Cloud Reporting</a:t>
              </a:r>
            </a:p>
          </p:txBody>
        </p:sp>
        <p:sp>
          <p:nvSpPr>
            <p:cNvPr id="38" name="Rectangle: Rounded Corners 37">
              <a:extLst>
                <a:ext uri="{FF2B5EF4-FFF2-40B4-BE49-F238E27FC236}">
                  <a16:creationId xmlns:a16="http://schemas.microsoft.com/office/drawing/2014/main" id="{F1D250DD-D653-4E05-A4E1-15E7D8E0340D}"/>
                </a:ext>
              </a:extLst>
            </p:cNvPr>
            <p:cNvSpPr/>
            <p:nvPr/>
          </p:nvSpPr>
          <p:spPr>
            <a:xfrm>
              <a:off x="1696709" y="600950"/>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Entitlements to Protected Information</a:t>
              </a:r>
            </a:p>
          </p:txBody>
        </p:sp>
        <p:sp>
          <p:nvSpPr>
            <p:cNvPr id="39" name="Rectangle: Rounded Corners 38">
              <a:extLst>
                <a:ext uri="{FF2B5EF4-FFF2-40B4-BE49-F238E27FC236}">
                  <a16:creationId xmlns:a16="http://schemas.microsoft.com/office/drawing/2014/main" id="{4F72309C-EA3C-4A45-854F-376522BC43FA}"/>
                </a:ext>
              </a:extLst>
            </p:cNvPr>
            <p:cNvSpPr/>
            <p:nvPr/>
          </p:nvSpPr>
          <p:spPr>
            <a:xfrm>
              <a:off x="928171" y="3242189"/>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Completeness Management</a:t>
              </a:r>
            </a:p>
          </p:txBody>
        </p:sp>
        <p:sp>
          <p:nvSpPr>
            <p:cNvPr id="40" name="Rectangle: Rounded Corners 39">
              <a:extLst>
                <a:ext uri="{FF2B5EF4-FFF2-40B4-BE49-F238E27FC236}">
                  <a16:creationId xmlns:a16="http://schemas.microsoft.com/office/drawing/2014/main" id="{DC4F5D3A-94D3-4777-905E-8FCDE43EF6D4}"/>
                </a:ext>
              </a:extLst>
            </p:cNvPr>
            <p:cNvSpPr/>
            <p:nvPr/>
          </p:nvSpPr>
          <p:spPr>
            <a:xfrm>
              <a:off x="6002112" y="3355142"/>
              <a:ext cx="920455" cy="508299"/>
            </a:xfrm>
            <a:prstGeom prst="roundRect">
              <a:avLst/>
            </a:prstGeom>
            <a:solidFill>
              <a:srgbClr val="FFFFFF"/>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Samples Catalogue Integration</a:t>
              </a:r>
            </a:p>
          </p:txBody>
        </p:sp>
        <p:grpSp>
          <p:nvGrpSpPr>
            <p:cNvPr id="42" name="Group 41">
              <a:extLst>
                <a:ext uri="{FF2B5EF4-FFF2-40B4-BE49-F238E27FC236}">
                  <a16:creationId xmlns:a16="http://schemas.microsoft.com/office/drawing/2014/main" id="{BA4801A1-B062-42B3-B90A-C5F6F4005E89}"/>
                </a:ext>
              </a:extLst>
            </p:cNvPr>
            <p:cNvGrpSpPr/>
            <p:nvPr/>
          </p:nvGrpSpPr>
          <p:grpSpPr>
            <a:xfrm>
              <a:off x="7350804" y="4395304"/>
              <a:ext cx="1518977" cy="684881"/>
              <a:chOff x="7473027" y="5838599"/>
              <a:chExt cx="2025302" cy="913175"/>
            </a:xfrm>
            <a:solidFill>
              <a:srgbClr val="FFFFFF"/>
            </a:solidFill>
          </p:grpSpPr>
          <p:sp>
            <p:nvSpPr>
              <p:cNvPr id="43" name="Rectangle: Rounded Corners 42">
                <a:extLst>
                  <a:ext uri="{FF2B5EF4-FFF2-40B4-BE49-F238E27FC236}">
                    <a16:creationId xmlns:a16="http://schemas.microsoft.com/office/drawing/2014/main" id="{55A9D099-4126-405A-A493-B223671E92CF}"/>
                  </a:ext>
                </a:extLst>
              </p:cNvPr>
              <p:cNvSpPr/>
              <p:nvPr/>
            </p:nvSpPr>
            <p:spPr>
              <a:xfrm>
                <a:off x="7473027" y="5838599"/>
                <a:ext cx="2025302" cy="913175"/>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4" name="Rectangle: Rounded Corners 43">
                <a:extLst>
                  <a:ext uri="{FF2B5EF4-FFF2-40B4-BE49-F238E27FC236}">
                    <a16:creationId xmlns:a16="http://schemas.microsoft.com/office/drawing/2014/main" id="{B96BF859-0D29-41EE-A3FA-C09051F0FB87}"/>
                  </a:ext>
                </a:extLst>
              </p:cNvPr>
              <p:cNvSpPr/>
              <p:nvPr/>
            </p:nvSpPr>
            <p:spPr>
              <a:xfrm>
                <a:off x="7879514" y="5920097"/>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Complete</a:t>
                </a:r>
              </a:p>
            </p:txBody>
          </p:sp>
          <p:sp>
            <p:nvSpPr>
              <p:cNvPr id="45" name="Rectangle: Rounded Corners 44">
                <a:extLst>
                  <a:ext uri="{FF2B5EF4-FFF2-40B4-BE49-F238E27FC236}">
                    <a16:creationId xmlns:a16="http://schemas.microsoft.com/office/drawing/2014/main" id="{96CAB8ED-3328-4B89-A685-83CF881D0908}"/>
                  </a:ext>
                </a:extLst>
              </p:cNvPr>
              <p:cNvSpPr/>
              <p:nvPr/>
            </p:nvSpPr>
            <p:spPr>
              <a:xfrm>
                <a:off x="7879514" y="6200094"/>
                <a:ext cx="1525281"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In progress</a:t>
                </a:r>
                <a:endParaRPr lang="en-GB" sz="900" u="sng" dirty="0">
                  <a:solidFill>
                    <a:prstClr val="black"/>
                  </a:solidFill>
                  <a:latin typeface="Calibri" panose="020F0502020204030204"/>
                </a:endParaRPr>
              </a:p>
            </p:txBody>
          </p:sp>
          <p:sp>
            <p:nvSpPr>
              <p:cNvPr id="46" name="Rectangle: Rounded Corners 45">
                <a:extLst>
                  <a:ext uri="{FF2B5EF4-FFF2-40B4-BE49-F238E27FC236}">
                    <a16:creationId xmlns:a16="http://schemas.microsoft.com/office/drawing/2014/main" id="{E597A8CF-19BC-444B-8B66-B65CC1E14857}"/>
                  </a:ext>
                </a:extLst>
              </p:cNvPr>
              <p:cNvSpPr/>
              <p:nvPr/>
            </p:nvSpPr>
            <p:spPr>
              <a:xfrm>
                <a:off x="7879514" y="6477630"/>
                <a:ext cx="1257038" cy="21204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900" dirty="0">
                    <a:solidFill>
                      <a:prstClr val="black"/>
                    </a:solidFill>
                    <a:latin typeface="Calibri" panose="020F0502020204030204"/>
                  </a:rPr>
                  <a:t>Not in progress</a:t>
                </a:r>
              </a:p>
            </p:txBody>
          </p:sp>
          <p:sp>
            <p:nvSpPr>
              <p:cNvPr id="47" name="Rectangle: Rounded Corners 46">
                <a:extLst>
                  <a:ext uri="{FF2B5EF4-FFF2-40B4-BE49-F238E27FC236}">
                    <a16:creationId xmlns:a16="http://schemas.microsoft.com/office/drawing/2014/main" id="{08E10FA5-FC3A-49F8-9EB1-25DC991FA779}"/>
                  </a:ext>
                </a:extLst>
              </p:cNvPr>
              <p:cNvSpPr/>
              <p:nvPr/>
            </p:nvSpPr>
            <p:spPr>
              <a:xfrm>
                <a:off x="7577344" y="5913326"/>
                <a:ext cx="302170" cy="212056"/>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8" name="Rectangle: Rounded Corners 47">
                <a:extLst>
                  <a:ext uri="{FF2B5EF4-FFF2-40B4-BE49-F238E27FC236}">
                    <a16:creationId xmlns:a16="http://schemas.microsoft.com/office/drawing/2014/main" id="{E555C534-CDBF-416A-A430-0FE096F35BC8}"/>
                  </a:ext>
                </a:extLst>
              </p:cNvPr>
              <p:cNvSpPr/>
              <p:nvPr/>
            </p:nvSpPr>
            <p:spPr>
              <a:xfrm>
                <a:off x="7577344" y="6192537"/>
                <a:ext cx="302170" cy="212056"/>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sp>
            <p:nvSpPr>
              <p:cNvPr id="49" name="Rectangle: Rounded Corners 48">
                <a:extLst>
                  <a:ext uri="{FF2B5EF4-FFF2-40B4-BE49-F238E27FC236}">
                    <a16:creationId xmlns:a16="http://schemas.microsoft.com/office/drawing/2014/main" id="{4D2FE3EF-5FF2-49DB-B041-FB6F02A43A05}"/>
                  </a:ext>
                </a:extLst>
              </p:cNvPr>
              <p:cNvSpPr/>
              <p:nvPr/>
            </p:nvSpPr>
            <p:spPr>
              <a:xfrm>
                <a:off x="7577344" y="6479319"/>
                <a:ext cx="302170" cy="212056"/>
              </a:xfrm>
              <a:prstGeom prst="roundRect">
                <a:avLst/>
              </a:prstGeom>
              <a:grp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endParaRPr lang="en-GB" sz="900" dirty="0">
                  <a:solidFill>
                    <a:prstClr val="black"/>
                  </a:solidFill>
                  <a:latin typeface="Calibri" panose="020F0502020204030204"/>
                </a:endParaRPr>
              </a:p>
            </p:txBody>
          </p:sp>
        </p:grpSp>
        <p:sp>
          <p:nvSpPr>
            <p:cNvPr id="28" name="Rectangle: Rounded Corners 27">
              <a:extLst>
                <a:ext uri="{FF2B5EF4-FFF2-40B4-BE49-F238E27FC236}">
                  <a16:creationId xmlns:a16="http://schemas.microsoft.com/office/drawing/2014/main" id="{239CAC2B-EB87-4707-9CA2-5E08AE1D3F2A}"/>
                </a:ext>
              </a:extLst>
            </p:cNvPr>
            <p:cNvSpPr/>
            <p:nvPr/>
          </p:nvSpPr>
          <p:spPr>
            <a:xfrm>
              <a:off x="932032" y="800192"/>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Seismic Survey System of Record</a:t>
              </a:r>
            </a:p>
          </p:txBody>
        </p:sp>
        <p:sp>
          <p:nvSpPr>
            <p:cNvPr id="21" name="Rectangle: Rounded Corners 20">
              <a:extLst>
                <a:ext uri="{FF2B5EF4-FFF2-40B4-BE49-F238E27FC236}">
                  <a16:creationId xmlns:a16="http://schemas.microsoft.com/office/drawing/2014/main" id="{4C8384C2-59EE-4FA6-B397-04D14361F601}"/>
                </a:ext>
              </a:extLst>
            </p:cNvPr>
            <p:cNvSpPr/>
            <p:nvPr/>
          </p:nvSpPr>
          <p:spPr>
            <a:xfrm>
              <a:off x="129540" y="3628007"/>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Monitoring of compliance in data reporting</a:t>
              </a:r>
            </a:p>
          </p:txBody>
        </p:sp>
        <p:sp>
          <p:nvSpPr>
            <p:cNvPr id="22" name="Rectangle: Rounded Corners 21">
              <a:extLst>
                <a:ext uri="{FF2B5EF4-FFF2-40B4-BE49-F238E27FC236}">
                  <a16:creationId xmlns:a16="http://schemas.microsoft.com/office/drawing/2014/main" id="{AC8B0A1A-2F29-40C9-BF60-C4FB8ADF5EA4}"/>
                </a:ext>
              </a:extLst>
            </p:cNvPr>
            <p:cNvSpPr/>
            <p:nvPr/>
          </p:nvSpPr>
          <p:spPr>
            <a:xfrm>
              <a:off x="492087" y="2276081"/>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Single File Download</a:t>
              </a:r>
            </a:p>
          </p:txBody>
        </p:sp>
        <p:sp>
          <p:nvSpPr>
            <p:cNvPr id="13" name="Rectangle: Rounded Corners 12">
              <a:extLst>
                <a:ext uri="{FF2B5EF4-FFF2-40B4-BE49-F238E27FC236}">
                  <a16:creationId xmlns:a16="http://schemas.microsoft.com/office/drawing/2014/main" id="{2E52C8BD-685F-4729-A288-7C3B043442AB}"/>
                </a:ext>
              </a:extLst>
            </p:cNvPr>
            <p:cNvSpPr/>
            <p:nvPr/>
          </p:nvSpPr>
          <p:spPr>
            <a:xfrm>
              <a:off x="1617535" y="1277495"/>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User Edit to item metadata</a:t>
              </a:r>
            </a:p>
          </p:txBody>
        </p:sp>
        <p:sp>
          <p:nvSpPr>
            <p:cNvPr id="17" name="Rectangle: Rounded Corners 16">
              <a:extLst>
                <a:ext uri="{FF2B5EF4-FFF2-40B4-BE49-F238E27FC236}">
                  <a16:creationId xmlns:a16="http://schemas.microsoft.com/office/drawing/2014/main" id="{17792A22-8BD2-4809-8D1A-79B7A86CD3F9}"/>
                </a:ext>
              </a:extLst>
            </p:cNvPr>
            <p:cNvSpPr/>
            <p:nvPr/>
          </p:nvSpPr>
          <p:spPr>
            <a:xfrm>
              <a:off x="1188207" y="1733060"/>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Data load to  “ownerless” Project ID</a:t>
              </a:r>
            </a:p>
          </p:txBody>
        </p:sp>
        <p:sp>
          <p:nvSpPr>
            <p:cNvPr id="55" name="Rectangle: Rounded Corners 54">
              <a:extLst>
                <a:ext uri="{FF2B5EF4-FFF2-40B4-BE49-F238E27FC236}">
                  <a16:creationId xmlns:a16="http://schemas.microsoft.com/office/drawing/2014/main" id="{C08C229D-4986-4F91-A241-B6AED1DED5B7}"/>
                </a:ext>
              </a:extLst>
            </p:cNvPr>
            <p:cNvSpPr/>
            <p:nvPr/>
          </p:nvSpPr>
          <p:spPr>
            <a:xfrm>
              <a:off x="1820412" y="4894992"/>
              <a:ext cx="688844" cy="13084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Higher</a:t>
              </a:r>
            </a:p>
          </p:txBody>
        </p:sp>
        <p:cxnSp>
          <p:nvCxnSpPr>
            <p:cNvPr id="56" name="Straight Connector 55">
              <a:extLst>
                <a:ext uri="{FF2B5EF4-FFF2-40B4-BE49-F238E27FC236}">
                  <a16:creationId xmlns:a16="http://schemas.microsoft.com/office/drawing/2014/main" id="{2AADE170-D871-4F02-AD2B-2BDA73C1112C}"/>
                </a:ext>
              </a:extLst>
            </p:cNvPr>
            <p:cNvCxnSpPr>
              <a:cxnSpLocks/>
            </p:cNvCxnSpPr>
            <p:nvPr/>
          </p:nvCxnSpPr>
          <p:spPr>
            <a:xfrm flipH="1">
              <a:off x="2475921" y="4957024"/>
              <a:ext cx="4088268" cy="6782"/>
            </a:xfrm>
            <a:prstGeom prst="line">
              <a:avLst/>
            </a:prstGeom>
            <a:ln>
              <a:solidFill>
                <a:srgbClr val="003351"/>
              </a:solidFill>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6B2B6169-134D-4C59-96FA-8AF0093CD8C8}"/>
                </a:ext>
              </a:extLst>
            </p:cNvPr>
            <p:cNvSpPr/>
            <p:nvPr/>
          </p:nvSpPr>
          <p:spPr>
            <a:xfrm>
              <a:off x="3850421" y="4868756"/>
              <a:ext cx="1437339" cy="17167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Relative Priority</a:t>
              </a:r>
            </a:p>
          </p:txBody>
        </p:sp>
        <p:sp>
          <p:nvSpPr>
            <p:cNvPr id="58" name="Rectangle: Rounded Corners 57">
              <a:extLst>
                <a:ext uri="{FF2B5EF4-FFF2-40B4-BE49-F238E27FC236}">
                  <a16:creationId xmlns:a16="http://schemas.microsoft.com/office/drawing/2014/main" id="{1E97A3B1-37CD-4794-B0DC-829C68E4C444}"/>
                </a:ext>
              </a:extLst>
            </p:cNvPr>
            <p:cNvSpPr/>
            <p:nvPr/>
          </p:nvSpPr>
          <p:spPr>
            <a:xfrm>
              <a:off x="6579219" y="4868756"/>
              <a:ext cx="650686" cy="16637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66">
                <a:defRPr/>
              </a:pPr>
              <a:r>
                <a:rPr lang="en-GB" sz="1400" dirty="0">
                  <a:solidFill>
                    <a:prstClr val="black"/>
                  </a:solidFill>
                  <a:latin typeface="Calibri" panose="020F0502020204030204"/>
                </a:rPr>
                <a:t>Lower</a:t>
              </a:r>
            </a:p>
          </p:txBody>
        </p:sp>
        <p:sp>
          <p:nvSpPr>
            <p:cNvPr id="59" name="Rectangle: Rounded Corners 58">
              <a:extLst>
                <a:ext uri="{FF2B5EF4-FFF2-40B4-BE49-F238E27FC236}">
                  <a16:creationId xmlns:a16="http://schemas.microsoft.com/office/drawing/2014/main" id="{3D7EE522-7E95-4365-B531-260E048674D8}"/>
                </a:ext>
              </a:extLst>
            </p:cNvPr>
            <p:cNvSpPr/>
            <p:nvPr/>
          </p:nvSpPr>
          <p:spPr>
            <a:xfrm>
              <a:off x="547016" y="2691377"/>
              <a:ext cx="920455" cy="508299"/>
            </a:xfrm>
            <a:prstGeom prst="roundRect">
              <a:avLst/>
            </a:prstGeom>
            <a:solidFill>
              <a:srgbClr val="92D05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Interface Accessibility</a:t>
              </a:r>
            </a:p>
          </p:txBody>
        </p:sp>
        <p:sp>
          <p:nvSpPr>
            <p:cNvPr id="60" name="Rectangle: Rounded Corners 59">
              <a:extLst>
                <a:ext uri="{FF2B5EF4-FFF2-40B4-BE49-F238E27FC236}">
                  <a16:creationId xmlns:a16="http://schemas.microsoft.com/office/drawing/2014/main" id="{8F2724C3-A3ED-43D2-991B-69A6E401C0CF}"/>
                </a:ext>
              </a:extLst>
            </p:cNvPr>
            <p:cNvSpPr/>
            <p:nvPr/>
          </p:nvSpPr>
          <p:spPr>
            <a:xfrm>
              <a:off x="2499315" y="997304"/>
              <a:ext cx="920455" cy="508299"/>
            </a:xfrm>
            <a:prstGeom prst="roundRect">
              <a:avLst/>
            </a:prstGeom>
            <a:solidFill>
              <a:srgbClr val="FFC000"/>
            </a:solidFill>
            <a:ln>
              <a:solidFill>
                <a:srgbClr val="0033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defRPr/>
              </a:pPr>
              <a:r>
                <a:rPr lang="en-GB" sz="900" dirty="0">
                  <a:solidFill>
                    <a:prstClr val="black"/>
                  </a:solidFill>
                  <a:latin typeface="Calibri" panose="020F0502020204030204"/>
                </a:rPr>
                <a:t>Duplicates</a:t>
              </a:r>
            </a:p>
          </p:txBody>
        </p:sp>
      </p:grpSp>
    </p:spTree>
    <p:extLst>
      <p:ext uri="{BB962C8B-B14F-4D97-AF65-F5344CB8AC3E}">
        <p14:creationId xmlns:p14="http://schemas.microsoft.com/office/powerpoint/2010/main" val="1605910107"/>
      </p:ext>
    </p:extLst>
  </p:cSld>
  <p:clrMapOvr>
    <a:masterClrMapping/>
  </p:clrMapOvr>
</p:sld>
</file>

<file path=ppt/theme/theme1.xml><?xml version="1.0" encoding="utf-8"?>
<a:theme xmlns:a="http://schemas.openxmlformats.org/drawingml/2006/main" name="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Fivium Digital">
  <a:themeElements>
    <a:clrScheme name="Custom 2">
      <a:dk1>
        <a:srgbClr val="00263E"/>
      </a:dk1>
      <a:lt1>
        <a:srgbClr val="FFFFFF"/>
      </a:lt1>
      <a:dk2>
        <a:srgbClr val="415464"/>
      </a:dk2>
      <a:lt2>
        <a:srgbClr val="D9DFE1"/>
      </a:lt2>
      <a:accent1>
        <a:srgbClr val="DA1884"/>
      </a:accent1>
      <a:accent2>
        <a:srgbClr val="7A2682"/>
      </a:accent2>
      <a:accent3>
        <a:srgbClr val="00C1DE"/>
      </a:accent3>
      <a:accent4>
        <a:srgbClr val="455BA6"/>
      </a:accent4>
      <a:accent5>
        <a:srgbClr val="00843F"/>
      </a:accent5>
      <a:accent6>
        <a:srgbClr val="E4032C"/>
      </a:accent6>
      <a:hlink>
        <a:srgbClr val="455BA6"/>
      </a:hlink>
      <a:folHlink>
        <a:srgbClr val="7A26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Custom 2">
      <a:dk1>
        <a:srgbClr val="00263E"/>
      </a:dk1>
      <a:lt1>
        <a:srgbClr val="FFFFFF"/>
      </a:lt1>
      <a:dk2>
        <a:srgbClr val="415464"/>
      </a:dk2>
      <a:lt2>
        <a:srgbClr val="D9DFE1"/>
      </a:lt2>
      <a:accent1>
        <a:srgbClr val="DA1884"/>
      </a:accent1>
      <a:accent2>
        <a:srgbClr val="7A2682"/>
      </a:accent2>
      <a:accent3>
        <a:srgbClr val="00C1DE"/>
      </a:accent3>
      <a:accent4>
        <a:srgbClr val="455BA6"/>
      </a:accent4>
      <a:accent5>
        <a:srgbClr val="00843F"/>
      </a:accent5>
      <a:accent6>
        <a:srgbClr val="E4032C"/>
      </a:accent6>
      <a:hlink>
        <a:srgbClr val="455BA6"/>
      </a:hlink>
      <a:folHlink>
        <a:srgbClr val="7A26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ustom Design">
  <a:themeElements>
    <a:clrScheme name="Custom 3">
      <a:dk1>
        <a:sysClr val="windowText" lastClr="000000"/>
      </a:dk1>
      <a:lt1>
        <a:srgbClr val="FFFFFF"/>
      </a:lt1>
      <a:dk2>
        <a:srgbClr val="0065A2"/>
      </a:dk2>
      <a:lt2>
        <a:srgbClr val="84329B"/>
      </a:lt2>
      <a:accent1>
        <a:srgbClr val="00AEEF"/>
      </a:accent1>
      <a:accent2>
        <a:srgbClr val="9A9500"/>
      </a:accent2>
      <a:accent3>
        <a:srgbClr val="00B8B0"/>
      </a:accent3>
      <a:accent4>
        <a:srgbClr val="48A842"/>
      </a:accent4>
      <a:accent5>
        <a:srgbClr val="EF8200"/>
      </a:accent5>
      <a:accent6>
        <a:srgbClr val="A6192E"/>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OGA_Master_template_16:9">
  <a:themeElements>
    <a:clrScheme name="OGA colours">
      <a:dk1>
        <a:srgbClr val="000000"/>
      </a:dk1>
      <a:lt1>
        <a:srgbClr val="00AEEF"/>
      </a:lt1>
      <a:dk2>
        <a:srgbClr val="0065A2"/>
      </a:dk2>
      <a:lt2>
        <a:srgbClr val="757070"/>
      </a:lt2>
      <a:accent1>
        <a:srgbClr val="84329B"/>
      </a:accent1>
      <a:accent2>
        <a:srgbClr val="EF8200"/>
      </a:accent2>
      <a:accent3>
        <a:srgbClr val="A6192E"/>
      </a:accent3>
      <a:accent4>
        <a:srgbClr val="9A9500"/>
      </a:accent4>
      <a:accent5>
        <a:srgbClr val="63666A"/>
      </a:accent5>
      <a:accent6>
        <a:srgbClr val="00B8B0"/>
      </a:accent6>
      <a:hlink>
        <a:srgbClr val="00AEEF"/>
      </a:hlink>
      <a:folHlink>
        <a:srgbClr val="0065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A1CE390250D747B635895183CF047A" ma:contentTypeVersion="12" ma:contentTypeDescription="Create a new document." ma:contentTypeScope="" ma:versionID="c0a6bcff597e32bfd6a390190ac62028">
  <xsd:schema xmlns:xsd="http://www.w3.org/2001/XMLSchema" xmlns:xs="http://www.w3.org/2001/XMLSchema" xmlns:p="http://schemas.microsoft.com/office/2006/metadata/properties" xmlns:ns2="4b1a9e67-4bd3-4e10-8ceb-d8428c69d47a" xmlns:ns3="66f71bc7-eed5-4ebc-893f-d76acaddfc24" targetNamespace="http://schemas.microsoft.com/office/2006/metadata/properties" ma:root="true" ma:fieldsID="eed3f165babc84a12257af60be3b789e" ns2:_="" ns3:_="">
    <xsd:import namespace="4b1a9e67-4bd3-4e10-8ceb-d8428c69d47a"/>
    <xsd:import namespace="66f71bc7-eed5-4ebc-893f-d76acaddfc2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1a9e67-4bd3-4e10-8ceb-d8428c69d4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f71bc7-eed5-4ebc-893f-d76acaddfc2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AFB752-9F3A-401C-8907-B37242933A67}">
  <ds:schemaRefs>
    <ds:schemaRef ds:uri="http://schemas.microsoft.com/office/2006/metadata/properties"/>
    <ds:schemaRef ds:uri="66f71bc7-eed5-4ebc-893f-d76acaddfc24"/>
    <ds:schemaRef ds:uri="http://purl.org/dc/elements/1.1/"/>
    <ds:schemaRef ds:uri="http://schemas.microsoft.com/office/2006/documentManagement/types"/>
    <ds:schemaRef ds:uri="4b1a9e67-4bd3-4e10-8ceb-d8428c69d47a"/>
    <ds:schemaRef ds:uri="http://purl.org/dc/dcmitype/"/>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911F257-7A8D-4BEB-87E7-2C2FBC739E4B}">
  <ds:schemaRefs>
    <ds:schemaRef ds:uri="4b1a9e67-4bd3-4e10-8ceb-d8428c69d47a"/>
    <ds:schemaRef ds:uri="66f71bc7-eed5-4ebc-893f-d76acaddfc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25A2D43-9AE9-4122-9B56-05E4F6FE61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234</TotalTime>
  <Words>4723</Words>
  <Application>Microsoft Office PowerPoint</Application>
  <PresentationFormat>On-screen Show (16:9)</PresentationFormat>
  <Paragraphs>802</Paragraphs>
  <Slides>48</Slides>
  <Notes>26</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48</vt:i4>
      </vt:variant>
    </vt:vector>
  </HeadingPairs>
  <TitlesOfParts>
    <vt:vector size="74" baseType="lpstr">
      <vt:lpstr>Arial</vt:lpstr>
      <vt:lpstr>Avenir</vt:lpstr>
      <vt:lpstr>Calibri</vt:lpstr>
      <vt:lpstr>Calibri Light</vt:lpstr>
      <vt:lpstr>Helvetica 45 Light</vt:lpstr>
      <vt:lpstr>HelveticaNeueLT Pro 45 Lt</vt:lpstr>
      <vt:lpstr>Montserrat ExtraBold</vt:lpstr>
      <vt:lpstr>Overpass</vt:lpstr>
      <vt:lpstr>Overpass ExtraBold</vt:lpstr>
      <vt:lpstr>Segoe UI</vt:lpstr>
      <vt:lpstr>Segoe UI Light</vt:lpstr>
      <vt:lpstr>Wingdings</vt:lpstr>
      <vt:lpstr>Custom Design</vt:lpstr>
      <vt:lpstr>OGA_Master_template_16:9</vt:lpstr>
      <vt:lpstr>1_OGA_Master_template_16:9</vt:lpstr>
      <vt:lpstr>2_OGA_Master_template_16:9</vt:lpstr>
      <vt:lpstr>3_OGA_Master_template_16:9</vt:lpstr>
      <vt:lpstr>4_OGA_Master_template_16:9</vt:lpstr>
      <vt:lpstr>1_Office Theme</vt:lpstr>
      <vt:lpstr>5_OGA_Master_template_16:9</vt:lpstr>
      <vt:lpstr>6_OGA_Master_template_16:9</vt:lpstr>
      <vt:lpstr>Fivium Digital</vt:lpstr>
      <vt:lpstr>Office Theme</vt:lpstr>
      <vt:lpstr>1_Custom Design</vt:lpstr>
      <vt:lpstr>2_Office Theme</vt:lpstr>
      <vt:lpstr>7_OGA_Master_template_16:9</vt:lpstr>
      <vt:lpstr>NDR Metrics</vt:lpstr>
      <vt:lpstr>National Data Repository User Group Meeting No. 4</vt:lpstr>
      <vt:lpstr>Meeting etiquette &amp; structure</vt:lpstr>
      <vt:lpstr>Agenda</vt:lpstr>
      <vt:lpstr>NDR Purpose and Objectives</vt:lpstr>
      <vt:lpstr>NDR Transition Project - 2021 </vt:lpstr>
      <vt:lpstr>NDR Developments – </vt:lpstr>
      <vt:lpstr>NDR Developments – September 2021</vt:lpstr>
      <vt:lpstr>NDR Developments – November 2022 </vt:lpstr>
      <vt:lpstr>NDR Developments – January 2022 </vt:lpstr>
      <vt:lpstr>NDR Developments – March 2022 </vt:lpstr>
      <vt:lpstr>Reporting Formats &amp; Quality Rules</vt:lpstr>
      <vt:lpstr>Reporting Formats - Examples</vt:lpstr>
      <vt:lpstr>Q&amp;A Introductory Topics</vt:lpstr>
      <vt:lpstr>Task Finish Groups </vt:lpstr>
      <vt:lpstr>NDR User Group ToR recap</vt:lpstr>
      <vt:lpstr>Completeness and Inventory</vt:lpstr>
      <vt:lpstr>Completeness and Inventory </vt:lpstr>
      <vt:lpstr>What happens to my Missing Data Request (MDR)?</vt:lpstr>
      <vt:lpstr>MDR Workflow 1</vt:lpstr>
      <vt:lpstr>MDR Workflow 2</vt:lpstr>
      <vt:lpstr>MDR Workflow 3</vt:lpstr>
      <vt:lpstr>Web Service Access to Information</vt:lpstr>
      <vt:lpstr>Entitlement to Protected Information</vt:lpstr>
      <vt:lpstr>Software services for public sector</vt:lpstr>
      <vt:lpstr>introductions.</vt:lpstr>
      <vt:lpstr>NDR  User Research Project.</vt:lpstr>
      <vt:lpstr>What is user research and why is it important?</vt:lpstr>
      <vt:lpstr>Goals of this project.</vt:lpstr>
      <vt:lpstr>Help improve the NDR service.</vt:lpstr>
      <vt:lpstr>Q&amp;A Task Finish Groups</vt:lpstr>
      <vt:lpstr>Digital Advancement</vt:lpstr>
      <vt:lpstr>Physical media to NDR</vt:lpstr>
      <vt:lpstr>Field Data on NDR</vt:lpstr>
      <vt:lpstr>Data Conditioning</vt:lpstr>
      <vt:lpstr>Nav-Merge Value</vt:lpstr>
      <vt:lpstr>Here to help</vt:lpstr>
      <vt:lpstr>Date: 1 March 2020 | Nick Fosbery </vt:lpstr>
      <vt:lpstr>Bulk OCR of NDR Files</vt:lpstr>
      <vt:lpstr>Results and Outputs</vt:lpstr>
      <vt:lpstr>Improving Classification of Data</vt:lpstr>
      <vt:lpstr>Improving Classification of Data </vt:lpstr>
      <vt:lpstr>Improving Inventory Settings</vt:lpstr>
      <vt:lpstr>NDR Developments –  2022 23</vt:lpstr>
      <vt:lpstr>Strategic Outlook</vt:lpstr>
      <vt:lpstr>Q&amp;A Digital Advancement</vt:lpstr>
      <vt:lpstr>Dates For Your Diary</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KINGDOM</dc:title>
  <dc:creator>"Richardson Nicholas (Oil and Gas Authority)"</dc:creator>
  <cp:lastModifiedBy>Andy Thompson (North Sea Transition Authority)</cp:lastModifiedBy>
  <cp:revision>1</cp:revision>
  <cp:lastPrinted>2016-10-24T07:58:33Z</cp:lastPrinted>
  <dcterms:created xsi:type="dcterms:W3CDTF">2016-10-17T11:59:42Z</dcterms:created>
  <dcterms:modified xsi:type="dcterms:W3CDTF">2022-06-08T16:04:16Z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2016-10-16T23:00:00Z</vt:filetime>
  </property>
  <property fmtid="{D5CDD505-2E9C-101B-9397-08002B2CF9AE}" pid="3" name="Creator">
    <vt:lpwstr>Adobe InDesign CC 2015 (Macintosh)</vt:lpwstr>
  </property>
  <property fmtid="{D5CDD505-2E9C-101B-9397-08002B2CF9AE}" pid="4" name="LastSaved">
    <vt:filetime>2016-10-16T23:00:00Z</vt:filetime>
  </property>
  <property fmtid="{D5CDD505-2E9C-101B-9397-08002B2CF9AE}" pid="5" name="ContentTypeId">
    <vt:lpwstr>0x01010068A1CE390250D747B635895183CF047A</vt:lpwstr>
  </property>
  <property fmtid="{D5CDD505-2E9C-101B-9397-08002B2CF9AE}" pid="6" name="_dlc_DocIdItemGuid">
    <vt:lpwstr>9670c90e-f094-4c9b-aa74-5ec05bb7bd9b</vt:lpwstr>
  </property>
  <property fmtid="{D5CDD505-2E9C-101B-9397-08002B2CF9AE}" pid="7" name="TaxKeyword">
    <vt:lpwstr/>
  </property>
  <property fmtid="{D5CDD505-2E9C-101B-9397-08002B2CF9AE}" pid="8" name="Sub Category">
    <vt:lpwstr/>
  </property>
  <property fmtid="{D5CDD505-2E9C-101B-9397-08002B2CF9AE}" pid="9" name="Category">
    <vt:lpwstr>95;#08_Stakeholder Engagement|39c15162-aeca-4c6b-b803-3f5ed1b8be5c</vt:lpwstr>
  </property>
</Properties>
</file>